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charts/chart1.xml" ContentType="application/vnd.openxmlformats-officedocument.drawingml.chart+xml"/>
  <Override PartName="/ppt/notesSlides/notesSlide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charts/chart2.xml" ContentType="application/vnd.openxmlformats-officedocument.drawingml.chart+xml"/>
  <Override PartName="/ppt/tags/tag89.xml" ContentType="application/vnd.openxmlformats-officedocument.presentationml.tags+xml"/>
  <Override PartName="/ppt/tags/tag90.xml" ContentType="application/vnd.openxmlformats-officedocument.presentationml.tags+xml"/>
  <Override PartName="/ppt/charts/chart3.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charts/chart4.xml" ContentType="application/vnd.openxmlformats-officedocument.drawingml.chart+xml"/>
  <Override PartName="/ppt/tags/tag97.xml" ContentType="application/vnd.openxmlformats-officedocument.presentationml.tags+xml"/>
  <Override PartName="/ppt/tags/tag98.xml" ContentType="application/vnd.openxmlformats-officedocument.presentationml.tags+xml"/>
  <Override PartName="/ppt/charts/chart5.xml" ContentType="application/vnd.openxmlformats-officedocument.drawingml.chart+xml"/>
  <Override PartName="/ppt/tags/tag99.xml" ContentType="application/vnd.openxmlformats-officedocument.presentationml.tags+xml"/>
  <Override PartName="/ppt/tags/tag100.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50"/>
  </p:notesMasterIdLst>
  <p:handoutMasterIdLst>
    <p:handoutMasterId r:id="rId51"/>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5" r:id="rId20"/>
    <p:sldId id="299" r:id="rId21"/>
    <p:sldId id="294" r:id="rId22"/>
    <p:sldId id="300" r:id="rId23"/>
    <p:sldId id="301" r:id="rId24"/>
    <p:sldId id="302" r:id="rId25"/>
    <p:sldId id="260" r:id="rId26"/>
    <p:sldId id="262" r:id="rId27"/>
    <p:sldId id="263" r:id="rId28"/>
    <p:sldId id="264" r:id="rId29"/>
    <p:sldId id="266" r:id="rId30"/>
    <p:sldId id="267" r:id="rId31"/>
    <p:sldId id="268" r:id="rId32"/>
    <p:sldId id="269" r:id="rId33"/>
    <p:sldId id="270" r:id="rId34"/>
    <p:sldId id="271" r:id="rId35"/>
    <p:sldId id="272" r:id="rId36"/>
    <p:sldId id="273" r:id="rId37"/>
    <p:sldId id="259" r:id="rId38"/>
    <p:sldId id="275" r:id="rId39"/>
    <p:sldId id="290" r:id="rId40"/>
    <p:sldId id="276" r:id="rId41"/>
    <p:sldId id="274" r:id="rId42"/>
    <p:sldId id="278" r:id="rId43"/>
    <p:sldId id="279" r:id="rId44"/>
    <p:sldId id="280" r:id="rId45"/>
    <p:sldId id="288" r:id="rId46"/>
    <p:sldId id="289" r:id="rId47"/>
    <p:sldId id="258" r:id="rId48"/>
    <p:sldId id="298" r:id="rId4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108" d="100"/>
          <a:sy n="108" d="100"/>
        </p:scale>
        <p:origin x="-420" y="-84"/>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190849536"/>
        <c:axId val="187712064"/>
      </c:barChart>
      <c:catAx>
        <c:axId val="1908495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7712064"/>
        <c:crosses val="autoZero"/>
        <c:auto val="1"/>
        <c:lblAlgn val="ctr"/>
        <c:lblOffset val="100"/>
        <c:noMultiLvlLbl val="0"/>
      </c:catAx>
      <c:valAx>
        <c:axId val="1877120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0849536"/>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219331072"/>
        <c:axId val="218140032"/>
      </c:areaChart>
      <c:dateAx>
        <c:axId val="21933107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8140032"/>
        <c:crosses val="autoZero"/>
        <c:auto val="1"/>
        <c:lblOffset val="100"/>
        <c:baseTimeUnit val="days"/>
      </c:dateAx>
      <c:valAx>
        <c:axId val="218140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933107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20657152"/>
        <c:axId val="219415104"/>
      </c:barChart>
      <c:catAx>
        <c:axId val="220657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9415104"/>
        <c:crosses val="autoZero"/>
        <c:auto val="1"/>
        <c:lblAlgn val="ctr"/>
        <c:lblOffset val="100"/>
        <c:noMultiLvlLbl val="0"/>
      </c:catAx>
      <c:valAx>
        <c:axId val="2194151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065715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xmlns:c16r2="http://schemas.microsoft.com/office/drawing/2015/06/char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xmlns:c16r2="http://schemas.microsoft.com/office/drawing/2015/06/char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xmlns:c16r2="http://schemas.microsoft.com/office/drawing/2015/06/char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xmlns:c16r2="http://schemas.microsoft.com/office/drawing/2015/06/char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20264960"/>
        <c:axId val="222412800"/>
      </c:lineChart>
      <c:catAx>
        <c:axId val="22026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2412800"/>
        <c:crosses val="autoZero"/>
        <c:auto val="1"/>
        <c:lblAlgn val="ctr"/>
        <c:lblOffset val="100"/>
        <c:noMultiLvlLbl val="0"/>
      </c:catAx>
      <c:valAx>
        <c:axId val="2224128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0264960"/>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23165952"/>
        <c:axId val="222415104"/>
      </c:barChart>
      <c:catAx>
        <c:axId val="22316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22415104"/>
        <c:crosses val="autoZero"/>
        <c:auto val="1"/>
        <c:lblAlgn val="ctr"/>
        <c:lblOffset val="100"/>
        <c:noMultiLvlLbl val="0"/>
      </c:catAx>
      <c:valAx>
        <c:axId val="2224151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3165952"/>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23343616"/>
        <c:axId val="222416832"/>
      </c:barChart>
      <c:catAx>
        <c:axId val="223343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22416832"/>
        <c:crosses val="autoZero"/>
        <c:auto val="1"/>
        <c:lblAlgn val="ctr"/>
        <c:lblOffset val="100"/>
        <c:noMultiLvlLbl val="0"/>
      </c:catAx>
      <c:valAx>
        <c:axId val="2224168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3343616"/>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2018-11-27</a:t>
            </a:fld>
            <a:endParaRPr lang="zh-CN" altLang="en-US"/>
          </a:p>
        </p:txBody>
      </p:sp>
      <p:sp>
        <p:nvSpPr>
          <p:cNvPr id="4" name="页脚占位符 3">
            <a:extLst>
              <a:ext uri="{FF2B5EF4-FFF2-40B4-BE49-F238E27FC236}">
                <a16:creationId xmlns=""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93E11CD-7E61-4104-986A-C7D1C4657FF3}" type="slidenum">
              <a:rPr lang="zh-CN" altLang="en-US" smtClean="0"/>
              <a:t>23</a:t>
            </a:fld>
            <a:endParaRPr lang="zh-CN" altLang="en-US"/>
          </a:p>
        </p:txBody>
      </p:sp>
    </p:spTree>
    <p:extLst>
      <p:ext uri="{BB962C8B-B14F-4D97-AF65-F5344CB8AC3E}">
        <p14:creationId xmlns:p14="http://schemas.microsoft.com/office/powerpoint/2010/main" val="27643344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2018-11-27</a:t>
            </a:fld>
            <a:endParaRPr lang="zh-CN" altLang="en-US"/>
          </a:p>
        </p:txBody>
      </p:sp>
      <p:sp>
        <p:nvSpPr>
          <p:cNvPr id="3" name="页脚占位符 2">
            <a:extLst>
              <a:ext uri="{FF2B5EF4-FFF2-40B4-BE49-F238E27FC236}">
                <a16:creationId xmlns=""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2018-11-27</a:t>
            </a:fld>
            <a:endParaRPr lang="zh-CN" altLang="en-US"/>
          </a:p>
        </p:txBody>
      </p:sp>
      <p:sp>
        <p:nvSpPr>
          <p:cNvPr id="3" name="页脚占位符 2">
            <a:extLst>
              <a:ext uri="{FF2B5EF4-FFF2-40B4-BE49-F238E27FC236}">
                <a16:creationId xmlns=""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节标题">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86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D0A598E-1133-4548-9FE0-915161A3608D}" type="datetimeFigureOut">
              <a:rPr lang="zh-CN" altLang="en-US" smtClean="0"/>
              <a:t>2018-11-27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19BEFEC-ADBD-4CB6-92E8-EF20253A434B}" type="slidenum">
              <a:rPr lang="zh-CN" altLang="en-US" smtClean="0"/>
              <a:t>‹#›</a:t>
            </a:fld>
            <a:endParaRPr lang="zh-CN" altLang="en-US"/>
          </a:p>
        </p:txBody>
      </p:sp>
    </p:spTree>
    <p:extLst>
      <p:ext uri="{BB962C8B-B14F-4D97-AF65-F5344CB8AC3E}">
        <p14:creationId xmlns:p14="http://schemas.microsoft.com/office/powerpoint/2010/main" val="1762541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2018-11-27</a:t>
            </a:fld>
            <a:endParaRPr lang="zh-CN" altLang="en-US"/>
          </a:p>
        </p:txBody>
      </p:sp>
      <p:sp>
        <p:nvSpPr>
          <p:cNvPr id="5" name="页脚占位符 4">
            <a:extLst>
              <a:ext uri="{FF2B5EF4-FFF2-40B4-BE49-F238E27FC236}">
                <a16:creationId xmlns=""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 id="2147483711" r:id="rId7"/>
    <p:sldLayoutId id="2147483712" r:id="rId8"/>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40.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xml"/><Relationship Id="rId11" Type="http://schemas.openxmlformats.org/officeDocument/2006/relationships/image" Target="../media/image65.png"/><Relationship Id="rId5" Type="http://schemas.openxmlformats.org/officeDocument/2006/relationships/tags" Target="../tags/tag42.xml"/><Relationship Id="rId10" Type="http://schemas.openxmlformats.org/officeDocument/2006/relationships/image" Target="../media/image64.png"/><Relationship Id="rId4" Type="http://schemas.openxmlformats.org/officeDocument/2006/relationships/tags" Target="../tags/tag41.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chart" Target="../charts/chart1.xml"/><Relationship Id="rId4" Type="http://schemas.openxmlformats.org/officeDocument/2006/relationships/image" Target="../media/image8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7" Type="http://schemas.microsoft.com/office/2007/relationships/hdphoto" Target="../media/hdphoto5.wdp"/><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89.png"/><Relationship Id="rId5" Type="http://schemas.microsoft.com/office/2007/relationships/hdphoto" Target="../media/hdphoto4.wdp"/><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90.jp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1.xml"/><Relationship Id="rId1" Type="http://schemas.openxmlformats.org/officeDocument/2006/relationships/tags" Target="../tags/tag5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tags" Target="../tags/tag5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90.jpg"/></Relationships>
</file>

<file path=ppt/slides/_rels/slide2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slideLayout" Target="../slideLayouts/slideLayout5.xml"/><Relationship Id="rId1" Type="http://schemas.openxmlformats.org/officeDocument/2006/relationships/tags" Target="../tags/tag56.xml"/><Relationship Id="rId6" Type="http://schemas.microsoft.com/office/2007/relationships/hdphoto" Target="../media/hdphoto6.wdp"/><Relationship Id="rId5" Type="http://schemas.openxmlformats.org/officeDocument/2006/relationships/image" Target="../media/image92.png"/><Relationship Id="rId4" Type="http://schemas.openxmlformats.org/officeDocument/2006/relationships/image" Target="../media/image91.emf"/></Relationships>
</file>

<file path=ppt/slides/_rels/slide29.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93.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8.png"/><Relationship Id="rId5" Type="http://schemas.openxmlformats.org/officeDocument/2006/relationships/image" Target="../media/image90.jpg"/><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image" Target="../media/image90.jpg"/><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image" Target="../media/image86.jpg"/></Relationships>
</file>

<file path=ppt/slides/_rels/slide32.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Layout" Target="../slideLayouts/slideLayout5.xml"/><Relationship Id="rId5" Type="http://schemas.openxmlformats.org/officeDocument/2006/relationships/tags" Target="../tags/tag69.xml"/><Relationship Id="rId4" Type="http://schemas.openxmlformats.org/officeDocument/2006/relationships/tags" Target="../tags/tag68.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slideLayout" Target="../slideLayouts/slideLayout5.xml"/><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9"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2.xml"/></Relationships>
</file>

<file path=ppt/slides/_rels/slide37.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tags" Target="../tags/tag85.xml"/><Relationship Id="rId7"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9"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chart" Target="../charts/chart3.xml"/><Relationship Id="rId4" Type="http://schemas.openxmlformats.org/officeDocument/2006/relationships/image" Target="../media/image86.jp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2.xml"/><Relationship Id="rId1" Type="http://schemas.openxmlformats.org/officeDocument/2006/relationships/tags" Target="../tags/tag91.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4.xml"/><Relationship Id="rId1" Type="http://schemas.openxmlformats.org/officeDocument/2006/relationships/tags" Target="../tags/tag9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chart" Target="../charts/char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8.xml"/><Relationship Id="rId1" Type="http://schemas.openxmlformats.org/officeDocument/2006/relationships/tags" Target="../tags/tag97.xml"/><Relationship Id="rId4" Type="http://schemas.openxmlformats.org/officeDocument/2006/relationships/chart" Target="../charts/char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94.jpg"/></Relationships>
</file>

<file path=ppt/slides/_rels/slide44.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95.png"/><Relationship Id="rId5" Type="http://schemas.openxmlformats.org/officeDocument/2006/relationships/tags" Target="../tags/tag105.xml"/><Relationship Id="rId10" Type="http://schemas.openxmlformats.org/officeDocument/2006/relationships/slideLayout" Target="../slideLayouts/slideLayout5.xml"/><Relationship Id="rId4" Type="http://schemas.openxmlformats.org/officeDocument/2006/relationships/tags" Target="../tags/tag104.xml"/><Relationship Id="rId9" Type="http://schemas.openxmlformats.org/officeDocument/2006/relationships/tags" Target="../tags/tag10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 xmlns:a16="http://schemas.microsoft.com/office/drawing/2014/main"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 xmlns:a16="http://schemas.microsoft.com/office/drawing/2014/main"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 xmlns:a16="http://schemas.microsoft.com/office/drawing/2014/main"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 xmlns:a16="http://schemas.microsoft.com/office/drawing/2014/main"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 xmlns:a16="http://schemas.microsoft.com/office/drawing/2014/main"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 xmlns:a16="http://schemas.microsoft.com/office/drawing/2014/main"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 xmlns:a16="http://schemas.microsoft.com/office/drawing/2014/main"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 xmlns:a16="http://schemas.microsoft.com/office/drawing/2014/main"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 xmlns:a16="http://schemas.microsoft.com/office/drawing/2014/main"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 xmlns:a16="http://schemas.microsoft.com/office/drawing/2014/main"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D:\uidq1343\Downloads\通用-用户名图标.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9109" y="4306175"/>
            <a:ext cx="1202190" cy="117286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 xmlns:a16="http://schemas.microsoft.com/office/drawing/2014/main" id="{6B03A854-22A8-456E-8CB0-BF7DC5B7EDC8}"/>
              </a:ext>
            </a:extLst>
          </p:cNvPr>
          <p:cNvSpPr/>
          <p:nvPr>
            <p:custDataLst>
              <p:tags r:id="rId2"/>
            </p:custDataLst>
          </p:nvPr>
        </p:nvSpPr>
        <p:spPr>
          <a:xfrm>
            <a:off x="413561" y="3079162"/>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 xmlns:a16="http://schemas.microsoft.com/office/drawing/2014/main" id="{6B03A854-22A8-456E-8CB0-BF7DC5B7EDC8}"/>
              </a:ext>
            </a:extLst>
          </p:cNvPr>
          <p:cNvSpPr/>
          <p:nvPr>
            <p:custDataLst>
              <p:tags r:id="rId3"/>
            </p:custDataLst>
          </p:nvPr>
        </p:nvSpPr>
        <p:spPr>
          <a:xfrm>
            <a:off x="404768" y="3795859"/>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 xmlns:a16="http://schemas.microsoft.com/office/drawing/2014/main" id="{6B03A854-22A8-456E-8CB0-BF7DC5B7EDC8}"/>
              </a:ext>
            </a:extLst>
          </p:cNvPr>
          <p:cNvSpPr/>
          <p:nvPr>
            <p:custDataLst>
              <p:tags r:id="rId4"/>
            </p:custDataLst>
          </p:nvPr>
        </p:nvSpPr>
        <p:spPr>
          <a:xfrm>
            <a:off x="392466" y="4549313"/>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 xmlns:a16="http://schemas.microsoft.com/office/drawing/2014/main" id="{6B03A854-22A8-456E-8CB0-BF7DC5B7EDC8}"/>
              </a:ext>
            </a:extLst>
          </p:cNvPr>
          <p:cNvSpPr/>
          <p:nvPr>
            <p:custDataLst>
              <p:tags r:id="rId5"/>
            </p:custDataLst>
          </p:nvPr>
        </p:nvSpPr>
        <p:spPr>
          <a:xfrm>
            <a:off x="379282" y="5273062"/>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1045"/>
                                        </p:tgtEl>
                                        <p:attrNameLst>
                                          <p:attrName>style.visibility</p:attrName>
                                        </p:attrNameLst>
                                      </p:cBhvr>
                                      <p:to>
                                        <p:strVal val="visible"/>
                                      </p:to>
                                    </p:set>
                                    <p:animEffect transition="in" filter="wedge">
                                      <p:cBhvr>
                                        <p:cTn id="41" dur="500"/>
                                        <p:tgtEl>
                                          <p:spTgt spid="1045"/>
                                        </p:tgtEl>
                                      </p:cBhvr>
                                    </p:animEffect>
                                  </p:childTnLst>
                                </p:cTn>
                              </p:par>
                            </p:childTnLst>
                          </p:cTn>
                        </p:par>
                        <p:par>
                          <p:cTn id="42" fill="hold">
                            <p:stCondLst>
                              <p:cond delay="500"/>
                            </p:stCondLst>
                            <p:childTnLst>
                              <p:par>
                                <p:cTn id="43" presetID="49" presetClass="entr" presetSubtype="0" decel="100000" fill="hold" nodeType="afterEffect">
                                  <p:stCondLst>
                                    <p:cond delay="0"/>
                                  </p:stCondLst>
                                  <p:childTnLst>
                                    <p:set>
                                      <p:cBhvr>
                                        <p:cTn id="44" dur="1" fill="hold">
                                          <p:stCondLst>
                                            <p:cond delay="0"/>
                                          </p:stCondLst>
                                        </p:cTn>
                                        <p:tgtEl>
                                          <p:spTgt spid="1031"/>
                                        </p:tgtEl>
                                        <p:attrNameLst>
                                          <p:attrName>style.visibility</p:attrName>
                                        </p:attrNameLst>
                                      </p:cBhvr>
                                      <p:to>
                                        <p:strVal val="visible"/>
                                      </p:to>
                                    </p:set>
                                    <p:anim calcmode="lin" valueType="num">
                                      <p:cBhvr>
                                        <p:cTn id="45" dur="500" fill="hold"/>
                                        <p:tgtEl>
                                          <p:spTgt spid="1031"/>
                                        </p:tgtEl>
                                        <p:attrNameLst>
                                          <p:attrName>ppt_w</p:attrName>
                                        </p:attrNameLst>
                                      </p:cBhvr>
                                      <p:tavLst>
                                        <p:tav tm="0">
                                          <p:val>
                                            <p:fltVal val="0"/>
                                          </p:val>
                                        </p:tav>
                                        <p:tav tm="100000">
                                          <p:val>
                                            <p:strVal val="#ppt_w"/>
                                          </p:val>
                                        </p:tav>
                                      </p:tavLst>
                                    </p:anim>
                                    <p:anim calcmode="lin" valueType="num">
                                      <p:cBhvr>
                                        <p:cTn id="46" dur="500" fill="hold"/>
                                        <p:tgtEl>
                                          <p:spTgt spid="1031"/>
                                        </p:tgtEl>
                                        <p:attrNameLst>
                                          <p:attrName>ppt_h</p:attrName>
                                        </p:attrNameLst>
                                      </p:cBhvr>
                                      <p:tavLst>
                                        <p:tav tm="0">
                                          <p:val>
                                            <p:fltVal val="0"/>
                                          </p:val>
                                        </p:tav>
                                        <p:tav tm="100000">
                                          <p:val>
                                            <p:strVal val="#ppt_h"/>
                                          </p:val>
                                        </p:tav>
                                      </p:tavLst>
                                    </p:anim>
                                    <p:anim calcmode="lin" valueType="num">
                                      <p:cBhvr>
                                        <p:cTn id="47" dur="500" fill="hold"/>
                                        <p:tgtEl>
                                          <p:spTgt spid="1031"/>
                                        </p:tgtEl>
                                        <p:attrNameLst>
                                          <p:attrName>style.rotation</p:attrName>
                                        </p:attrNameLst>
                                      </p:cBhvr>
                                      <p:tavLst>
                                        <p:tav tm="0">
                                          <p:val>
                                            <p:fltVal val="360"/>
                                          </p:val>
                                        </p:tav>
                                        <p:tav tm="100000">
                                          <p:val>
                                            <p:fltVal val="0"/>
                                          </p:val>
                                        </p:tav>
                                      </p:tavLst>
                                    </p:anim>
                                    <p:animEffect transition="in" filter="fade">
                                      <p:cBhvr>
                                        <p:cTn id="48" dur="500"/>
                                        <p:tgtEl>
                                          <p:spTgt spid="1031"/>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anim calcmode="lin" valueType="num">
                                      <p:cBhvr>
                                        <p:cTn id="52" dur="500" fill="hold"/>
                                        <p:tgtEl>
                                          <p:spTgt spid="1043"/>
                                        </p:tgtEl>
                                        <p:attrNameLst>
                                          <p:attrName>ppt_w</p:attrName>
                                        </p:attrNameLst>
                                      </p:cBhvr>
                                      <p:tavLst>
                                        <p:tav tm="0">
                                          <p:val>
                                            <p:fltVal val="0"/>
                                          </p:val>
                                        </p:tav>
                                        <p:tav tm="100000">
                                          <p:val>
                                            <p:strVal val="#ppt_w"/>
                                          </p:val>
                                        </p:tav>
                                      </p:tavLst>
                                    </p:anim>
                                    <p:anim calcmode="lin" valueType="num">
                                      <p:cBhvr>
                                        <p:cTn id="53" dur="500" fill="hold"/>
                                        <p:tgtEl>
                                          <p:spTgt spid="1043"/>
                                        </p:tgtEl>
                                        <p:attrNameLst>
                                          <p:attrName>ppt_h</p:attrName>
                                        </p:attrNameLst>
                                      </p:cBhvr>
                                      <p:tavLst>
                                        <p:tav tm="0">
                                          <p:val>
                                            <p:fltVal val="0"/>
                                          </p:val>
                                        </p:tav>
                                        <p:tav tm="100000">
                                          <p:val>
                                            <p:strVal val="#ppt_h"/>
                                          </p:val>
                                        </p:tav>
                                      </p:tavLst>
                                    </p:anim>
                                    <p:animEffect transition="in" filter="fade">
                                      <p:cBhvr>
                                        <p:cTn id="54" dur="500"/>
                                        <p:tgtEl>
                                          <p:spTgt spid="1043"/>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2000"/>
                            </p:stCondLst>
                            <p:childTnLst>
                              <p:par>
                                <p:cTn id="60" presetID="23" presetClass="entr" presetSubtype="16" fill="hold"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p:cTn id="62" dur="500" fill="hold"/>
                                        <p:tgtEl>
                                          <p:spTgt spid="84"/>
                                        </p:tgtEl>
                                        <p:attrNameLst>
                                          <p:attrName>ppt_w</p:attrName>
                                        </p:attrNameLst>
                                      </p:cBhvr>
                                      <p:tavLst>
                                        <p:tav tm="0">
                                          <p:val>
                                            <p:fltVal val="0"/>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047"/>
                                        </p:tgtEl>
                                        <p:attrNameLst>
                                          <p:attrName>style.visibility</p:attrName>
                                        </p:attrNameLst>
                                      </p:cBhvr>
                                      <p:to>
                                        <p:strVal val="visible"/>
                                      </p:to>
                                    </p:set>
                                    <p:anim calcmode="lin" valueType="num">
                                      <p:cBhvr>
                                        <p:cTn id="73" dur="500" fill="hold"/>
                                        <p:tgtEl>
                                          <p:spTgt spid="1047"/>
                                        </p:tgtEl>
                                        <p:attrNameLst>
                                          <p:attrName>ppt_w</p:attrName>
                                        </p:attrNameLst>
                                      </p:cBhvr>
                                      <p:tavLst>
                                        <p:tav tm="0">
                                          <p:val>
                                            <p:fltVal val="0"/>
                                          </p:val>
                                        </p:tav>
                                        <p:tav tm="100000">
                                          <p:val>
                                            <p:strVal val="#ppt_w"/>
                                          </p:val>
                                        </p:tav>
                                      </p:tavLst>
                                    </p:anim>
                                    <p:anim calcmode="lin" valueType="num">
                                      <p:cBhvr>
                                        <p:cTn id="74" dur="500" fill="hold"/>
                                        <p:tgtEl>
                                          <p:spTgt spid="1047"/>
                                        </p:tgtEl>
                                        <p:attrNameLst>
                                          <p:attrName>ppt_h</p:attrName>
                                        </p:attrNameLst>
                                      </p:cBhvr>
                                      <p:tavLst>
                                        <p:tav tm="0">
                                          <p:val>
                                            <p:fltVal val="0"/>
                                          </p:val>
                                        </p:tav>
                                        <p:tav tm="100000">
                                          <p:val>
                                            <p:strVal val="#ppt_h"/>
                                          </p:val>
                                        </p:tav>
                                      </p:tavLst>
                                    </p:anim>
                                    <p:animEffect transition="in" filter="fade">
                                      <p:cBhvr>
                                        <p:cTn id="75" dur="500"/>
                                        <p:tgtEl>
                                          <p:spTgt spid="1047"/>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033"/>
                                        </p:tgtEl>
                                        <p:attrNameLst>
                                          <p:attrName>style.visibility</p:attrName>
                                        </p:attrNameLst>
                                      </p:cBhvr>
                                      <p:to>
                                        <p:strVal val="visible"/>
                                      </p:to>
                                    </p:set>
                                    <p:anim calcmode="lin" valueType="num">
                                      <p:cBhvr>
                                        <p:cTn id="79" dur="500" fill="hold"/>
                                        <p:tgtEl>
                                          <p:spTgt spid="1033"/>
                                        </p:tgtEl>
                                        <p:attrNameLst>
                                          <p:attrName>ppt_w</p:attrName>
                                        </p:attrNameLst>
                                      </p:cBhvr>
                                      <p:tavLst>
                                        <p:tav tm="0">
                                          <p:val>
                                            <p:fltVal val="0"/>
                                          </p:val>
                                        </p:tav>
                                        <p:tav tm="100000">
                                          <p:val>
                                            <p:strVal val="#ppt_w"/>
                                          </p:val>
                                        </p:tav>
                                      </p:tavLst>
                                    </p:anim>
                                    <p:anim calcmode="lin" valueType="num">
                                      <p:cBhvr>
                                        <p:cTn id="80" dur="500" fill="hold"/>
                                        <p:tgtEl>
                                          <p:spTgt spid="1033"/>
                                        </p:tgtEl>
                                        <p:attrNameLst>
                                          <p:attrName>ppt_h</p:attrName>
                                        </p:attrNameLst>
                                      </p:cBhvr>
                                      <p:tavLst>
                                        <p:tav tm="0">
                                          <p:val>
                                            <p:fltVal val="0"/>
                                          </p:val>
                                        </p:tav>
                                        <p:tav tm="100000">
                                          <p:val>
                                            <p:strVal val="#ppt_h"/>
                                          </p:val>
                                        </p:tav>
                                      </p:tavLst>
                                    </p:anim>
                                    <p:animEffect transition="in" filter="fade">
                                      <p:cBhvr>
                                        <p:cTn id="81" dur="500"/>
                                        <p:tgtEl>
                                          <p:spTgt spid="10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anim calcmode="lin" valueType="num">
                                      <p:cBhvr>
                                        <p:cTn id="91" dur="500" fill="hold"/>
                                        <p:tgtEl>
                                          <p:spTgt spid="98"/>
                                        </p:tgtEl>
                                        <p:attrNameLst>
                                          <p:attrName>ppt_w</p:attrName>
                                        </p:attrNameLst>
                                      </p:cBhvr>
                                      <p:tavLst>
                                        <p:tav tm="0">
                                          <p:val>
                                            <p:fltVal val="0"/>
                                          </p:val>
                                        </p:tav>
                                        <p:tav tm="100000">
                                          <p:val>
                                            <p:strVal val="#ppt_w"/>
                                          </p:val>
                                        </p:tav>
                                      </p:tavLst>
                                    </p:anim>
                                    <p:anim calcmode="lin" valueType="num">
                                      <p:cBhvr>
                                        <p:cTn id="92" dur="500" fill="hold"/>
                                        <p:tgtEl>
                                          <p:spTgt spid="98"/>
                                        </p:tgtEl>
                                        <p:attrNameLst>
                                          <p:attrName>ppt_h</p:attrName>
                                        </p:attrNameLst>
                                      </p:cBhvr>
                                      <p:tavLst>
                                        <p:tav tm="0">
                                          <p:val>
                                            <p:fltVal val="0"/>
                                          </p:val>
                                        </p:tav>
                                        <p:tav tm="100000">
                                          <p:val>
                                            <p:strVal val="#ppt_h"/>
                                          </p:val>
                                        </p:tav>
                                      </p:tavLst>
                                    </p:anim>
                                    <p:animEffect transition="in" filter="fade">
                                      <p:cBhvr>
                                        <p:cTn id="93" dur="500"/>
                                        <p:tgtEl>
                                          <p:spTgt spid="98"/>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1030"/>
                                        </p:tgtEl>
                                        <p:attrNameLst>
                                          <p:attrName>style.visibility</p:attrName>
                                        </p:attrNameLst>
                                      </p:cBhvr>
                                      <p:to>
                                        <p:strVal val="visible"/>
                                      </p:to>
                                    </p:set>
                                    <p:anim calcmode="lin" valueType="num">
                                      <p:cBhvr>
                                        <p:cTn id="101" dur="500" fill="hold"/>
                                        <p:tgtEl>
                                          <p:spTgt spid="1030"/>
                                        </p:tgtEl>
                                        <p:attrNameLst>
                                          <p:attrName>ppt_w</p:attrName>
                                        </p:attrNameLst>
                                      </p:cBhvr>
                                      <p:tavLst>
                                        <p:tav tm="0">
                                          <p:val>
                                            <p:fltVal val="0"/>
                                          </p:val>
                                        </p:tav>
                                        <p:tav tm="100000">
                                          <p:val>
                                            <p:strVal val="#ppt_w"/>
                                          </p:val>
                                        </p:tav>
                                      </p:tavLst>
                                    </p:anim>
                                    <p:anim calcmode="lin" valueType="num">
                                      <p:cBhvr>
                                        <p:cTn id="102" dur="500" fill="hold"/>
                                        <p:tgtEl>
                                          <p:spTgt spid="1030"/>
                                        </p:tgtEl>
                                        <p:attrNameLst>
                                          <p:attrName>ppt_h</p:attrName>
                                        </p:attrNameLst>
                                      </p:cBhvr>
                                      <p:tavLst>
                                        <p:tav tm="0">
                                          <p:val>
                                            <p:fltVal val="0"/>
                                          </p:val>
                                        </p:tav>
                                        <p:tav tm="100000">
                                          <p:val>
                                            <p:strVal val="#ppt_h"/>
                                          </p:val>
                                        </p:tav>
                                      </p:tavLst>
                                    </p:anim>
                                    <p:animEffect transition="in" filter="fade">
                                      <p:cBhvr>
                                        <p:cTn id="103" dur="500"/>
                                        <p:tgtEl>
                                          <p:spTgt spid="1030"/>
                                        </p:tgtEl>
                                      </p:cBhvr>
                                    </p:animEffect>
                                  </p:childTnLst>
                                </p:cTn>
                              </p:par>
                              <p:par>
                                <p:cTn id="104" presetID="53" presetClass="entr" presetSubtype="16"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childTnLst>
                          </p:cTn>
                        </p:par>
                        <p:par>
                          <p:cTn id="109" fill="hold">
                            <p:stCondLst>
                              <p:cond delay="1500"/>
                            </p:stCondLst>
                            <p:childTnLst>
                              <p:par>
                                <p:cTn id="110" presetID="53" presetClass="entr" presetSubtype="16" fill="hold" nodeType="afterEffect">
                                  <p:stCondLst>
                                    <p:cond delay="0"/>
                                  </p:stCondLst>
                                  <p:childTnLst>
                                    <p:set>
                                      <p:cBhvr>
                                        <p:cTn id="111" dur="1" fill="hold">
                                          <p:stCondLst>
                                            <p:cond delay="0"/>
                                          </p:stCondLst>
                                        </p:cTn>
                                        <p:tgtEl>
                                          <p:spTgt spid="1035"/>
                                        </p:tgtEl>
                                        <p:attrNameLst>
                                          <p:attrName>style.visibility</p:attrName>
                                        </p:attrNameLst>
                                      </p:cBhvr>
                                      <p:to>
                                        <p:strVal val="visible"/>
                                      </p:to>
                                    </p:set>
                                    <p:anim calcmode="lin" valueType="num">
                                      <p:cBhvr>
                                        <p:cTn id="112" dur="500" fill="hold"/>
                                        <p:tgtEl>
                                          <p:spTgt spid="1035"/>
                                        </p:tgtEl>
                                        <p:attrNameLst>
                                          <p:attrName>ppt_w</p:attrName>
                                        </p:attrNameLst>
                                      </p:cBhvr>
                                      <p:tavLst>
                                        <p:tav tm="0">
                                          <p:val>
                                            <p:fltVal val="0"/>
                                          </p:val>
                                        </p:tav>
                                        <p:tav tm="100000">
                                          <p:val>
                                            <p:strVal val="#ppt_w"/>
                                          </p:val>
                                        </p:tav>
                                      </p:tavLst>
                                    </p:anim>
                                    <p:anim calcmode="lin" valueType="num">
                                      <p:cBhvr>
                                        <p:cTn id="113" dur="500" fill="hold"/>
                                        <p:tgtEl>
                                          <p:spTgt spid="1035"/>
                                        </p:tgtEl>
                                        <p:attrNameLst>
                                          <p:attrName>ppt_h</p:attrName>
                                        </p:attrNameLst>
                                      </p:cBhvr>
                                      <p:tavLst>
                                        <p:tav tm="0">
                                          <p:val>
                                            <p:fltVal val="0"/>
                                          </p:val>
                                        </p:tav>
                                        <p:tav tm="100000">
                                          <p:val>
                                            <p:strVal val="#ppt_h"/>
                                          </p:val>
                                        </p:tav>
                                      </p:tavLst>
                                    </p:anim>
                                    <p:animEffect transition="in" filter="fade">
                                      <p:cBhvr>
                                        <p:cTn id="114" dur="500"/>
                                        <p:tgtEl>
                                          <p:spTgt spid="1035"/>
                                        </p:tgtEl>
                                      </p:cBhvr>
                                    </p:animEffect>
                                  </p:childTnLst>
                                </p:cTn>
                              </p:par>
                            </p:childTnLst>
                          </p:cTn>
                        </p:par>
                        <p:par>
                          <p:cTn id="115" fill="hold">
                            <p:stCondLst>
                              <p:cond delay="2000"/>
                            </p:stCondLst>
                            <p:childTnLst>
                              <p:par>
                                <p:cTn id="116" presetID="53" presetClass="entr" presetSubtype="16" fill="hold" nodeType="afterEffect">
                                  <p:stCondLst>
                                    <p:cond delay="0"/>
                                  </p:stCondLst>
                                  <p:childTnLst>
                                    <p:set>
                                      <p:cBhvr>
                                        <p:cTn id="117" dur="1" fill="hold">
                                          <p:stCondLst>
                                            <p:cond delay="0"/>
                                          </p:stCondLst>
                                        </p:cTn>
                                        <p:tgtEl>
                                          <p:spTgt spid="101"/>
                                        </p:tgtEl>
                                        <p:attrNameLst>
                                          <p:attrName>style.visibility</p:attrName>
                                        </p:attrNameLst>
                                      </p:cBhvr>
                                      <p:to>
                                        <p:strVal val="visible"/>
                                      </p:to>
                                    </p:set>
                                    <p:anim calcmode="lin" valueType="num">
                                      <p:cBhvr>
                                        <p:cTn id="118" dur="500" fill="hold"/>
                                        <p:tgtEl>
                                          <p:spTgt spid="101"/>
                                        </p:tgtEl>
                                        <p:attrNameLst>
                                          <p:attrName>ppt_w</p:attrName>
                                        </p:attrNameLst>
                                      </p:cBhvr>
                                      <p:tavLst>
                                        <p:tav tm="0">
                                          <p:val>
                                            <p:fltVal val="0"/>
                                          </p:val>
                                        </p:tav>
                                        <p:tav tm="100000">
                                          <p:val>
                                            <p:strVal val="#ppt_w"/>
                                          </p:val>
                                        </p:tav>
                                      </p:tavLst>
                                    </p:anim>
                                    <p:anim calcmode="lin" valueType="num">
                                      <p:cBhvr>
                                        <p:cTn id="119" dur="500" fill="hold"/>
                                        <p:tgtEl>
                                          <p:spTgt spid="101"/>
                                        </p:tgtEl>
                                        <p:attrNameLst>
                                          <p:attrName>ppt_h</p:attrName>
                                        </p:attrNameLst>
                                      </p:cBhvr>
                                      <p:tavLst>
                                        <p:tav tm="0">
                                          <p:val>
                                            <p:fltVal val="0"/>
                                          </p:val>
                                        </p:tav>
                                        <p:tav tm="100000">
                                          <p:val>
                                            <p:strVal val="#ppt_h"/>
                                          </p:val>
                                        </p:tav>
                                      </p:tavLst>
                                    </p:anim>
                                    <p:animEffect transition="in" filter="fade">
                                      <p:cBhvr>
                                        <p:cTn id="120" dur="500"/>
                                        <p:tgtEl>
                                          <p:spTgt spid="101"/>
                                        </p:tgtEl>
                                      </p:cBhvr>
                                    </p:animEffect>
                                  </p:childTnLst>
                                </p:cTn>
                              </p:par>
                            </p:childTnLst>
                          </p:cTn>
                        </p:par>
                        <p:par>
                          <p:cTn id="121" fill="hold">
                            <p:stCondLst>
                              <p:cond delay="2500"/>
                            </p:stCondLst>
                            <p:childTnLst>
                              <p:par>
                                <p:cTn id="122" presetID="53" presetClass="entr" presetSubtype="16"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 calcmode="lin" valueType="num">
                                      <p:cBhvr>
                                        <p:cTn id="124" dur="500" fill="hold"/>
                                        <p:tgtEl>
                                          <p:spTgt spid="77"/>
                                        </p:tgtEl>
                                        <p:attrNameLst>
                                          <p:attrName>ppt_w</p:attrName>
                                        </p:attrNameLst>
                                      </p:cBhvr>
                                      <p:tavLst>
                                        <p:tav tm="0">
                                          <p:val>
                                            <p:fltVal val="0"/>
                                          </p:val>
                                        </p:tav>
                                        <p:tav tm="100000">
                                          <p:val>
                                            <p:strVal val="#ppt_w"/>
                                          </p:val>
                                        </p:tav>
                                      </p:tavLst>
                                    </p:anim>
                                    <p:anim calcmode="lin" valueType="num">
                                      <p:cBhvr>
                                        <p:cTn id="125" dur="500" fill="hold"/>
                                        <p:tgtEl>
                                          <p:spTgt spid="77"/>
                                        </p:tgtEl>
                                        <p:attrNameLst>
                                          <p:attrName>ppt_h</p:attrName>
                                        </p:attrNameLst>
                                      </p:cBhvr>
                                      <p:tavLst>
                                        <p:tav tm="0">
                                          <p:val>
                                            <p:fltVal val="0"/>
                                          </p:val>
                                        </p:tav>
                                        <p:tav tm="100000">
                                          <p:val>
                                            <p:strVal val="#ppt_h"/>
                                          </p:val>
                                        </p:tav>
                                      </p:tavLst>
                                    </p:anim>
                                    <p:animEffect transition="in" filter="fade">
                                      <p:cBhvr>
                                        <p:cTn id="126" dur="500"/>
                                        <p:tgtEl>
                                          <p:spTgt spid="77"/>
                                        </p:tgtEl>
                                      </p:cBhvr>
                                    </p:animEffect>
                                  </p:childTnLst>
                                </p:cTn>
                              </p:par>
                            </p:childTnLst>
                          </p:cTn>
                        </p:par>
                        <p:par>
                          <p:cTn id="127" fill="hold">
                            <p:stCondLst>
                              <p:cond delay="3000"/>
                            </p:stCondLst>
                            <p:childTnLst>
                              <p:par>
                                <p:cTn id="128" presetID="53" presetClass="entr" presetSubtype="16" fill="hold" nodeType="afterEffect">
                                  <p:stCondLst>
                                    <p:cond delay="0"/>
                                  </p:stCondLst>
                                  <p:childTnLst>
                                    <p:set>
                                      <p:cBhvr>
                                        <p:cTn id="129" dur="1" fill="hold">
                                          <p:stCondLst>
                                            <p:cond delay="0"/>
                                          </p:stCondLst>
                                        </p:cTn>
                                        <p:tgtEl>
                                          <p:spTgt spid="1034"/>
                                        </p:tgtEl>
                                        <p:attrNameLst>
                                          <p:attrName>style.visibility</p:attrName>
                                        </p:attrNameLst>
                                      </p:cBhvr>
                                      <p:to>
                                        <p:strVal val="visible"/>
                                      </p:to>
                                    </p:set>
                                    <p:anim calcmode="lin" valueType="num">
                                      <p:cBhvr>
                                        <p:cTn id="130" dur="500" fill="hold"/>
                                        <p:tgtEl>
                                          <p:spTgt spid="1034"/>
                                        </p:tgtEl>
                                        <p:attrNameLst>
                                          <p:attrName>ppt_w</p:attrName>
                                        </p:attrNameLst>
                                      </p:cBhvr>
                                      <p:tavLst>
                                        <p:tav tm="0">
                                          <p:val>
                                            <p:fltVal val="0"/>
                                          </p:val>
                                        </p:tav>
                                        <p:tav tm="100000">
                                          <p:val>
                                            <p:strVal val="#ppt_w"/>
                                          </p:val>
                                        </p:tav>
                                      </p:tavLst>
                                    </p:anim>
                                    <p:anim calcmode="lin" valueType="num">
                                      <p:cBhvr>
                                        <p:cTn id="131" dur="500" fill="hold"/>
                                        <p:tgtEl>
                                          <p:spTgt spid="1034"/>
                                        </p:tgtEl>
                                        <p:attrNameLst>
                                          <p:attrName>ppt_h</p:attrName>
                                        </p:attrNameLst>
                                      </p:cBhvr>
                                      <p:tavLst>
                                        <p:tav tm="0">
                                          <p:val>
                                            <p:fltVal val="0"/>
                                          </p:val>
                                        </p:tav>
                                        <p:tav tm="100000">
                                          <p:val>
                                            <p:strVal val="#ppt_h"/>
                                          </p:val>
                                        </p:tav>
                                      </p:tavLst>
                                    </p:anim>
                                    <p:animEffect transition="in" filter="fade">
                                      <p:cBhvr>
                                        <p:cTn id="13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 xmlns:a16="http://schemas.microsoft.com/office/drawing/2014/main"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 xmlns:a16="http://schemas.microsoft.com/office/drawing/2014/main"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3"/>
                                        </p:tgtEl>
                                        <p:attrNameLst>
                                          <p:attrName>style.visibility</p:attrName>
                                        </p:attrNameLst>
                                      </p:cBhvr>
                                      <p:to>
                                        <p:strVal val="visible"/>
                                      </p:to>
                                    </p:set>
                                    <p:anim calcmode="lin" valueType="num">
                                      <p:cBhvr>
                                        <p:cTn id="49" dur="500" fill="hold"/>
                                        <p:tgtEl>
                                          <p:spTgt spid="2053"/>
                                        </p:tgtEl>
                                        <p:attrNameLst>
                                          <p:attrName>ppt_w</p:attrName>
                                        </p:attrNameLst>
                                      </p:cBhvr>
                                      <p:tavLst>
                                        <p:tav tm="0">
                                          <p:val>
                                            <p:fltVal val="0"/>
                                          </p:val>
                                        </p:tav>
                                        <p:tav tm="100000">
                                          <p:val>
                                            <p:strVal val="#ppt_w"/>
                                          </p:val>
                                        </p:tav>
                                      </p:tavLst>
                                    </p:anim>
                                    <p:anim calcmode="lin" valueType="num">
                                      <p:cBhvr>
                                        <p:cTn id="50" dur="500" fill="hold"/>
                                        <p:tgtEl>
                                          <p:spTgt spid="2053"/>
                                        </p:tgtEl>
                                        <p:attrNameLst>
                                          <p:attrName>ppt_h</p:attrName>
                                        </p:attrNameLst>
                                      </p:cBhvr>
                                      <p:tavLst>
                                        <p:tav tm="0">
                                          <p:val>
                                            <p:fltVal val="0"/>
                                          </p:val>
                                        </p:tav>
                                        <p:tav tm="100000">
                                          <p:val>
                                            <p:strVal val="#ppt_h"/>
                                          </p:val>
                                        </p:tav>
                                      </p:tavLst>
                                    </p:anim>
                                    <p:animEffect transition="in" filter="fade">
                                      <p:cBhvr>
                                        <p:cTn id="51" dur="500"/>
                                        <p:tgtEl>
                                          <p:spTgt spid="20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586"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机械学习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112" y="1893717"/>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960"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63" y="1864154"/>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系统测试</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前</a:t>
            </a:r>
            <a:r>
              <a:rPr lang="zh-CN" altLang="en-US" sz="2000" b="1" dirty="0" smtClean="0">
                <a:solidFill>
                  <a:schemeClr val="bg1"/>
                </a:solidFill>
                <a:latin typeface="黑体" panose="02010609060101010101" pitchFamily="49" charset="-122"/>
                <a:ea typeface="黑体" panose="02010609060101010101" pitchFamily="49" charset="-122"/>
              </a:rPr>
              <a:t>后端分离测试</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6" name="TextBox 25"/>
          <p:cNvSpPr txBox="1"/>
          <p:nvPr/>
        </p:nvSpPr>
        <p:spPr>
          <a:xfrm>
            <a:off x="7775762" y="3261522"/>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2166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p:nvPr/>
        </p:nvSpPr>
        <p:spPr bwMode="auto">
          <a:xfrm>
            <a:off x="11040534" y="4785784"/>
            <a:ext cx="463551" cy="4656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 name="组合 2"/>
          <p:cNvGrpSpPr/>
          <p:nvPr/>
        </p:nvGrpSpPr>
        <p:grpSpPr>
          <a:xfrm>
            <a:off x="10066867" y="4817533"/>
            <a:ext cx="478367" cy="389467"/>
            <a:chOff x="7550150" y="3613150"/>
            <a:chExt cx="358775" cy="292100"/>
          </a:xfrm>
          <a:solidFill>
            <a:schemeClr val="bg1"/>
          </a:solidFill>
        </p:grpSpPr>
        <p:sp>
          <p:nvSpPr>
            <p:cNvPr id="4"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6" name="Group 5"/>
          <p:cNvGrpSpPr/>
          <p:nvPr/>
        </p:nvGrpSpPr>
        <p:grpSpPr>
          <a:xfrm>
            <a:off x="9108779" y="4771490"/>
            <a:ext cx="478887" cy="479705"/>
            <a:chOff x="9145588" y="4435475"/>
            <a:chExt cx="464344" cy="465138"/>
          </a:xfrm>
          <a:solidFill>
            <a:schemeClr val="bg1"/>
          </a:solidFill>
        </p:grpSpPr>
        <p:sp>
          <p:nvSpPr>
            <p:cNvPr id="7" name="AutoShape 7"/>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 name="AutoShape 8"/>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 name="AutoShape 9"/>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0"/>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 name="AutoShape 11"/>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AutoShape 12"/>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 name="AutoShape 13"/>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 name="AutoShape 14"/>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 name="AutoShape 15"/>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6" name="Group 15"/>
          <p:cNvGrpSpPr/>
          <p:nvPr/>
        </p:nvGrpSpPr>
        <p:grpSpPr>
          <a:xfrm>
            <a:off x="8150191" y="4786225"/>
            <a:ext cx="478887" cy="464969"/>
            <a:chOff x="8216107" y="4449763"/>
            <a:chExt cx="464344" cy="450850"/>
          </a:xfrm>
          <a:solidFill>
            <a:schemeClr val="bg1"/>
          </a:solidFill>
        </p:grpSpPr>
        <p:sp>
          <p:nvSpPr>
            <p:cNvPr id="17" name="AutoShape 16"/>
            <p:cNvSpPr/>
            <p:nvPr/>
          </p:nvSpPr>
          <p:spPr bwMode="auto">
            <a:xfrm>
              <a:off x="8448675" y="4696619"/>
              <a:ext cx="57944"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8" name="AutoShape 17"/>
            <p:cNvSpPr/>
            <p:nvPr/>
          </p:nvSpPr>
          <p:spPr bwMode="auto">
            <a:xfrm>
              <a:off x="8216107" y="4449763"/>
              <a:ext cx="464344" cy="450850"/>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9" name="组合 18"/>
          <p:cNvGrpSpPr/>
          <p:nvPr/>
        </p:nvGrpSpPr>
        <p:grpSpPr bwMode="auto">
          <a:xfrm>
            <a:off x="7192434" y="4770967"/>
            <a:ext cx="478367" cy="480484"/>
            <a:chOff x="5394325" y="3578225"/>
            <a:chExt cx="358775" cy="360363"/>
          </a:xfrm>
          <a:solidFill>
            <a:schemeClr val="bg1"/>
          </a:solidFill>
        </p:grpSpPr>
        <p:sp>
          <p:nvSpPr>
            <p:cNvPr id="20" name="AutoShape 18"/>
            <p:cNvSpPr/>
            <p:nvPr/>
          </p:nvSpPr>
          <p:spPr bwMode="auto">
            <a:xfrm>
              <a:off x="5394325" y="3578225"/>
              <a:ext cx="358775"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1" name="AutoShape 19"/>
            <p:cNvSpPr/>
            <p:nvPr/>
          </p:nvSpPr>
          <p:spPr bwMode="auto">
            <a:xfrm>
              <a:off x="5472113" y="3713163"/>
              <a:ext cx="46037"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2" name="AutoShape 20"/>
            <p:cNvSpPr/>
            <p:nvPr/>
          </p:nvSpPr>
          <p:spPr bwMode="auto">
            <a:xfrm>
              <a:off x="5472113" y="3770313"/>
              <a:ext cx="46037"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3" name="AutoShape 21"/>
            <p:cNvSpPr/>
            <p:nvPr/>
          </p:nvSpPr>
          <p:spPr bwMode="auto">
            <a:xfrm>
              <a:off x="5472113" y="3825875"/>
              <a:ext cx="46037"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4" name="AutoShape 22"/>
            <p:cNvSpPr/>
            <p:nvPr/>
          </p:nvSpPr>
          <p:spPr bwMode="auto">
            <a:xfrm>
              <a:off x="5551488"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5" name="AutoShape 23"/>
            <p:cNvSpPr/>
            <p:nvPr/>
          </p:nvSpPr>
          <p:spPr bwMode="auto">
            <a:xfrm>
              <a:off x="5551488"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6" name="AutoShape 24"/>
            <p:cNvSpPr/>
            <p:nvPr/>
          </p:nvSpPr>
          <p:spPr bwMode="auto">
            <a:xfrm>
              <a:off x="5551488"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7" name="AutoShape 25"/>
            <p:cNvSpPr/>
            <p:nvPr/>
          </p:nvSpPr>
          <p:spPr bwMode="auto">
            <a:xfrm>
              <a:off x="5630863" y="3825875"/>
              <a:ext cx="44450" cy="3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8" name="AutoShape 26"/>
            <p:cNvSpPr/>
            <p:nvPr/>
          </p:nvSpPr>
          <p:spPr bwMode="auto">
            <a:xfrm>
              <a:off x="5630863" y="3770313"/>
              <a:ext cx="44450" cy="333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29" name="AutoShape 27"/>
            <p:cNvSpPr/>
            <p:nvPr/>
          </p:nvSpPr>
          <p:spPr bwMode="auto">
            <a:xfrm>
              <a:off x="5630863" y="3713163"/>
              <a:ext cx="44450" cy="34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0" name="AutoShape 28"/>
          <p:cNvSpPr/>
          <p:nvPr/>
        </p:nvSpPr>
        <p:spPr bwMode="auto">
          <a:xfrm>
            <a:off x="6233584" y="4770967"/>
            <a:ext cx="480483" cy="480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1" name="AutoShape 29"/>
          <p:cNvSpPr/>
          <p:nvPr/>
        </p:nvSpPr>
        <p:spPr bwMode="auto">
          <a:xfrm>
            <a:off x="11023601" y="3835402"/>
            <a:ext cx="480484" cy="433916"/>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2" name="AutoShape 30"/>
          <p:cNvSpPr/>
          <p:nvPr/>
        </p:nvSpPr>
        <p:spPr bwMode="auto">
          <a:xfrm>
            <a:off x="10140951" y="3812117"/>
            <a:ext cx="330200" cy="480483"/>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3" name="AutoShape 31"/>
          <p:cNvSpPr/>
          <p:nvPr/>
        </p:nvSpPr>
        <p:spPr bwMode="auto">
          <a:xfrm>
            <a:off x="10202333" y="3965577"/>
            <a:ext cx="211667" cy="173567"/>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4" name="AutoShape 32"/>
          <p:cNvSpPr/>
          <p:nvPr/>
        </p:nvSpPr>
        <p:spPr bwMode="auto">
          <a:xfrm>
            <a:off x="9108017" y="3842810"/>
            <a:ext cx="480483" cy="419100"/>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5" name="AutoShape 33"/>
          <p:cNvSpPr/>
          <p:nvPr/>
        </p:nvSpPr>
        <p:spPr bwMode="auto">
          <a:xfrm>
            <a:off x="8149167" y="3902077"/>
            <a:ext cx="480484" cy="300567"/>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6" name="AutoShape 34"/>
          <p:cNvSpPr/>
          <p:nvPr/>
        </p:nvSpPr>
        <p:spPr bwMode="auto">
          <a:xfrm>
            <a:off x="8288150"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7" name="AutoShape 35"/>
          <p:cNvSpPr/>
          <p:nvPr/>
        </p:nvSpPr>
        <p:spPr bwMode="auto">
          <a:xfrm>
            <a:off x="8468067" y="3767095"/>
            <a:ext cx="33867" cy="11218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38" name="AutoShape 36"/>
          <p:cNvSpPr/>
          <p:nvPr/>
        </p:nvSpPr>
        <p:spPr bwMode="auto">
          <a:xfrm>
            <a:off x="8391867" y="3766038"/>
            <a:ext cx="35984" cy="11430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39" name="组合 17"/>
          <p:cNvGrpSpPr/>
          <p:nvPr/>
        </p:nvGrpSpPr>
        <p:grpSpPr bwMode="auto">
          <a:xfrm rot="-2700000">
            <a:off x="7192434" y="3812117"/>
            <a:ext cx="478367" cy="480483"/>
            <a:chOff x="5394325" y="2859088"/>
            <a:chExt cx="358775" cy="360362"/>
          </a:xfrm>
          <a:solidFill>
            <a:schemeClr val="bg1"/>
          </a:solidFill>
        </p:grpSpPr>
        <p:sp>
          <p:nvSpPr>
            <p:cNvPr id="40" name="AutoShape 37"/>
            <p:cNvSpPr/>
            <p:nvPr/>
          </p:nvSpPr>
          <p:spPr bwMode="auto">
            <a:xfrm>
              <a:off x="5394485" y="2892265"/>
              <a:ext cx="327025" cy="325438"/>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1" name="AutoShape 38"/>
            <p:cNvSpPr/>
            <p:nvPr/>
          </p:nvSpPr>
          <p:spPr bwMode="auto">
            <a:xfrm>
              <a:off x="5552105" y="3033377"/>
              <a:ext cx="55563" cy="55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2" name="AutoShape 39"/>
            <p:cNvSpPr/>
            <p:nvPr/>
          </p:nvSpPr>
          <p:spPr bwMode="auto">
            <a:xfrm>
              <a:off x="5696350" y="2852417"/>
              <a:ext cx="55563"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3" name="AutoShape 40"/>
            <p:cNvSpPr/>
            <p:nvPr/>
          </p:nvSpPr>
          <p:spPr bwMode="auto">
            <a:xfrm>
              <a:off x="5483342" y="3020412"/>
              <a:ext cx="46038"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4" name="AutoShape 41"/>
            <p:cNvSpPr/>
            <p:nvPr/>
          </p:nvSpPr>
          <p:spPr bwMode="auto">
            <a:xfrm>
              <a:off x="5526118" y="310056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5" name="AutoShape 42"/>
            <p:cNvSpPr/>
            <p:nvPr/>
          </p:nvSpPr>
          <p:spPr bwMode="auto">
            <a:xfrm>
              <a:off x="5707968" y="2932180"/>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46" name="AutoShape 46"/>
          <p:cNvSpPr/>
          <p:nvPr/>
        </p:nvSpPr>
        <p:spPr bwMode="auto">
          <a:xfrm>
            <a:off x="11023601" y="2902879"/>
            <a:ext cx="480484"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47" name="AutoShape 47"/>
          <p:cNvSpPr/>
          <p:nvPr/>
        </p:nvSpPr>
        <p:spPr bwMode="auto">
          <a:xfrm>
            <a:off x="10066867" y="2902879"/>
            <a:ext cx="478367" cy="478367"/>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48" name="组合 47"/>
          <p:cNvGrpSpPr/>
          <p:nvPr/>
        </p:nvGrpSpPr>
        <p:grpSpPr>
          <a:xfrm>
            <a:off x="9138252" y="2902619"/>
            <a:ext cx="419128" cy="478887"/>
            <a:chOff x="6853689" y="2141343"/>
            <a:chExt cx="314346" cy="359165"/>
          </a:xfrm>
          <a:solidFill>
            <a:schemeClr val="bg1"/>
          </a:solidFill>
        </p:grpSpPr>
        <p:sp>
          <p:nvSpPr>
            <p:cNvPr id="49" name="AutoShape 48"/>
            <p:cNvSpPr/>
            <p:nvPr/>
          </p:nvSpPr>
          <p:spPr bwMode="auto">
            <a:xfrm>
              <a:off x="6853689" y="2141343"/>
              <a:ext cx="314346"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0" name="AutoShape 49"/>
            <p:cNvSpPr/>
            <p:nvPr/>
          </p:nvSpPr>
          <p:spPr bwMode="auto">
            <a:xfrm>
              <a:off x="7100498" y="2421922"/>
              <a:ext cx="22717" cy="22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1" name="AutoShape 50"/>
            <p:cNvSpPr/>
            <p:nvPr/>
          </p:nvSpPr>
          <p:spPr bwMode="auto">
            <a:xfrm>
              <a:off x="7100498" y="2354387"/>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2" name="AutoShape 51"/>
            <p:cNvSpPr/>
            <p:nvPr/>
          </p:nvSpPr>
          <p:spPr bwMode="auto">
            <a:xfrm>
              <a:off x="7100498" y="2286850"/>
              <a:ext cx="22717" cy="227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53" name="AutoShape 52"/>
          <p:cNvSpPr/>
          <p:nvPr/>
        </p:nvSpPr>
        <p:spPr bwMode="auto">
          <a:xfrm>
            <a:off x="8149167" y="2902879"/>
            <a:ext cx="480484" cy="478367"/>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4" name="AutoShape 53"/>
          <p:cNvSpPr/>
          <p:nvPr/>
        </p:nvSpPr>
        <p:spPr bwMode="auto">
          <a:xfrm>
            <a:off x="8331200" y="3075387"/>
            <a:ext cx="129117" cy="13334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5" name="AutoShape 54"/>
          <p:cNvSpPr/>
          <p:nvPr/>
        </p:nvSpPr>
        <p:spPr bwMode="auto">
          <a:xfrm>
            <a:off x="8247043" y="3103961"/>
            <a:ext cx="74084" cy="76200"/>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6" name="AutoShape 55"/>
          <p:cNvSpPr/>
          <p:nvPr/>
        </p:nvSpPr>
        <p:spPr bwMode="auto">
          <a:xfrm>
            <a:off x="8488249" y="3070349"/>
            <a:ext cx="74084" cy="76200"/>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57" name="组合 56"/>
          <p:cNvGrpSpPr/>
          <p:nvPr/>
        </p:nvGrpSpPr>
        <p:grpSpPr>
          <a:xfrm>
            <a:off x="7192417" y="2902619"/>
            <a:ext cx="478887" cy="478887"/>
            <a:chOff x="5394312" y="2141343"/>
            <a:chExt cx="359165" cy="359165"/>
          </a:xfrm>
          <a:solidFill>
            <a:schemeClr val="bg1"/>
          </a:solidFill>
        </p:grpSpPr>
        <p:sp>
          <p:nvSpPr>
            <p:cNvPr id="58"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59"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0"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61" name="AutoShape 59"/>
          <p:cNvSpPr/>
          <p:nvPr/>
        </p:nvSpPr>
        <p:spPr bwMode="auto">
          <a:xfrm>
            <a:off x="6233584" y="2902879"/>
            <a:ext cx="480483" cy="4783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2" name="AutoShape 60"/>
          <p:cNvSpPr/>
          <p:nvPr/>
        </p:nvSpPr>
        <p:spPr bwMode="auto">
          <a:xfrm>
            <a:off x="11250085" y="2029884"/>
            <a:ext cx="29633" cy="31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3" name="AutoShape 61"/>
          <p:cNvSpPr/>
          <p:nvPr/>
        </p:nvSpPr>
        <p:spPr bwMode="auto">
          <a:xfrm>
            <a:off x="11250085" y="2211918"/>
            <a:ext cx="29633" cy="275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4" name="AutoShape 62"/>
          <p:cNvSpPr/>
          <p:nvPr/>
        </p:nvSpPr>
        <p:spPr bwMode="auto">
          <a:xfrm>
            <a:off x="11159068"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5" name="AutoShape 63"/>
          <p:cNvSpPr/>
          <p:nvPr/>
        </p:nvSpPr>
        <p:spPr bwMode="auto">
          <a:xfrm>
            <a:off x="11338985" y="2120901"/>
            <a:ext cx="29633" cy="29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6" name="AutoShape 64"/>
          <p:cNvSpPr/>
          <p:nvPr/>
        </p:nvSpPr>
        <p:spPr bwMode="auto">
          <a:xfrm>
            <a:off x="11188701" y="2180167"/>
            <a:ext cx="29633" cy="31751"/>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7" name="AutoShape 65"/>
          <p:cNvSpPr/>
          <p:nvPr/>
        </p:nvSpPr>
        <p:spPr bwMode="auto">
          <a:xfrm>
            <a:off x="11188701" y="2061634"/>
            <a:ext cx="29633" cy="29633"/>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8" name="AutoShape 66"/>
          <p:cNvSpPr/>
          <p:nvPr/>
        </p:nvSpPr>
        <p:spPr bwMode="auto">
          <a:xfrm>
            <a:off x="11309352" y="2180167"/>
            <a:ext cx="29633" cy="31751"/>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67"/>
          <p:cNvSpPr/>
          <p:nvPr/>
        </p:nvSpPr>
        <p:spPr bwMode="auto">
          <a:xfrm>
            <a:off x="11114617" y="1896534"/>
            <a:ext cx="32808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AutoShape 68"/>
          <p:cNvSpPr/>
          <p:nvPr/>
        </p:nvSpPr>
        <p:spPr bwMode="auto">
          <a:xfrm>
            <a:off x="11250085" y="2061634"/>
            <a:ext cx="88900" cy="91017"/>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71" name="Group 69"/>
          <p:cNvGrpSpPr/>
          <p:nvPr/>
        </p:nvGrpSpPr>
        <p:grpSpPr>
          <a:xfrm>
            <a:off x="10066555" y="1986609"/>
            <a:ext cx="478887" cy="449417"/>
            <a:chOff x="10074275" y="1647825"/>
            <a:chExt cx="464344" cy="435769"/>
          </a:xfrm>
          <a:solidFill>
            <a:schemeClr val="bg1"/>
          </a:solidFill>
        </p:grpSpPr>
        <p:sp>
          <p:nvSpPr>
            <p:cNvPr id="72" name="AutoShape 69"/>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3" name="AutoShape 70"/>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4" name="AutoShape 71"/>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5" name="AutoShape 72"/>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6" name="AutoShape 73"/>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7" name="AutoShape 74"/>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8" name="AutoShape 75"/>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9" name="AutoShape 76"/>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0" name="AutoShape 77"/>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1" name="AutoShape 78"/>
          <p:cNvSpPr/>
          <p:nvPr/>
        </p:nvSpPr>
        <p:spPr bwMode="auto">
          <a:xfrm>
            <a:off x="9122834" y="1896534"/>
            <a:ext cx="4487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2" name="AutoShape 79"/>
          <p:cNvSpPr/>
          <p:nvPr/>
        </p:nvSpPr>
        <p:spPr bwMode="auto">
          <a:xfrm>
            <a:off x="9184217" y="1955801"/>
            <a:ext cx="328083"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3" name="AutoShape 80"/>
          <p:cNvSpPr/>
          <p:nvPr/>
        </p:nvSpPr>
        <p:spPr bwMode="auto">
          <a:xfrm>
            <a:off x="9362017" y="2002367"/>
            <a:ext cx="91016" cy="8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Group 82"/>
          <p:cNvGrpSpPr/>
          <p:nvPr/>
        </p:nvGrpSpPr>
        <p:grpSpPr>
          <a:xfrm>
            <a:off x="8150191" y="1896531"/>
            <a:ext cx="478887" cy="478887"/>
            <a:chOff x="8216107" y="1647825"/>
            <a:chExt cx="464344" cy="464344"/>
          </a:xfrm>
          <a:solidFill>
            <a:schemeClr val="bg1"/>
          </a:solidFill>
        </p:grpSpPr>
        <p:sp>
          <p:nvSpPr>
            <p:cNvPr id="85" name="AutoShape 81"/>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6" name="AutoShape 82"/>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87" name="AutoShape 83"/>
          <p:cNvSpPr/>
          <p:nvPr/>
        </p:nvSpPr>
        <p:spPr bwMode="auto">
          <a:xfrm>
            <a:off x="7192434" y="1970618"/>
            <a:ext cx="478367" cy="3153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8" name="组合 162"/>
          <p:cNvGrpSpPr/>
          <p:nvPr/>
        </p:nvGrpSpPr>
        <p:grpSpPr bwMode="auto">
          <a:xfrm>
            <a:off x="6233584" y="1896534"/>
            <a:ext cx="480483" cy="478367"/>
            <a:chOff x="4675188" y="1422400"/>
            <a:chExt cx="360362" cy="358775"/>
          </a:xfrm>
          <a:solidFill>
            <a:schemeClr val="bg1"/>
          </a:solidFill>
        </p:grpSpPr>
        <p:sp>
          <p:nvSpPr>
            <p:cNvPr id="89" name="AutoShape 84"/>
            <p:cNvSpPr/>
            <p:nvPr/>
          </p:nvSpPr>
          <p:spPr bwMode="auto">
            <a:xfrm>
              <a:off x="4675188" y="1422400"/>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0" name="AutoShape 85"/>
            <p:cNvSpPr/>
            <p:nvPr/>
          </p:nvSpPr>
          <p:spPr bwMode="auto">
            <a:xfrm>
              <a:off x="4889500" y="1557338"/>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1" name="AutoShape 86"/>
            <p:cNvSpPr/>
            <p:nvPr/>
          </p:nvSpPr>
          <p:spPr bwMode="auto">
            <a:xfrm>
              <a:off x="4889500" y="1522413"/>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2" name="AutoShape 87"/>
            <p:cNvSpPr/>
            <p:nvPr/>
          </p:nvSpPr>
          <p:spPr bwMode="auto">
            <a:xfrm>
              <a:off x="4889500" y="1489075"/>
              <a:ext cx="100013"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3" name="AutoShape 88"/>
            <p:cNvSpPr/>
            <p:nvPr/>
          </p:nvSpPr>
          <p:spPr bwMode="auto">
            <a:xfrm>
              <a:off x="4765675"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4" name="AutoShape 89"/>
            <p:cNvSpPr/>
            <p:nvPr/>
          </p:nvSpPr>
          <p:spPr bwMode="auto">
            <a:xfrm>
              <a:off x="4765675"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5" name="AutoShape 90"/>
            <p:cNvSpPr/>
            <p:nvPr/>
          </p:nvSpPr>
          <p:spPr bwMode="auto">
            <a:xfrm>
              <a:off x="4765675"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6" name="AutoShape 91"/>
            <p:cNvSpPr/>
            <p:nvPr/>
          </p:nvSpPr>
          <p:spPr bwMode="auto">
            <a:xfrm>
              <a:off x="4889500" y="1725613"/>
              <a:ext cx="100013"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7" name="AutoShape 92"/>
            <p:cNvSpPr/>
            <p:nvPr/>
          </p:nvSpPr>
          <p:spPr bwMode="auto">
            <a:xfrm>
              <a:off x="4889500" y="1692275"/>
              <a:ext cx="100013"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8" name="AutoShape 93"/>
            <p:cNvSpPr/>
            <p:nvPr/>
          </p:nvSpPr>
          <p:spPr bwMode="auto">
            <a:xfrm>
              <a:off x="4889500" y="1658938"/>
              <a:ext cx="100013" cy="9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99" name="AutoShape 94"/>
            <p:cNvSpPr/>
            <p:nvPr/>
          </p:nvSpPr>
          <p:spPr bwMode="auto">
            <a:xfrm>
              <a:off x="4765675" y="1590675"/>
              <a:ext cx="223838"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0" name="AutoShape 95"/>
            <p:cNvSpPr/>
            <p:nvPr/>
          </p:nvSpPr>
          <p:spPr bwMode="auto">
            <a:xfrm>
              <a:off x="4765675" y="1624013"/>
              <a:ext cx="223838"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1" name="AutoShape 96"/>
            <p:cNvSpPr/>
            <p:nvPr/>
          </p:nvSpPr>
          <p:spPr bwMode="auto">
            <a:xfrm>
              <a:off x="4765675" y="1466850"/>
              <a:ext cx="100013" cy="101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02" name="组合 101"/>
          <p:cNvGrpSpPr/>
          <p:nvPr/>
        </p:nvGrpSpPr>
        <p:grpSpPr>
          <a:xfrm>
            <a:off x="5287433" y="4777318"/>
            <a:ext cx="330200" cy="478367"/>
            <a:chOff x="3965575" y="3582988"/>
            <a:chExt cx="247650" cy="358775"/>
          </a:xfrm>
          <a:solidFill>
            <a:schemeClr val="bg1"/>
          </a:solidFill>
        </p:grpSpPr>
        <p:sp>
          <p:nvSpPr>
            <p:cNvPr id="103" name="AutoShape 97"/>
            <p:cNvSpPr/>
            <p:nvPr/>
          </p:nvSpPr>
          <p:spPr bwMode="auto">
            <a:xfrm>
              <a:off x="3965575" y="3582988"/>
              <a:ext cx="247650"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4" name="AutoShape 98"/>
            <p:cNvSpPr/>
            <p:nvPr/>
          </p:nvSpPr>
          <p:spPr bwMode="auto">
            <a:xfrm>
              <a:off x="4067175" y="3616325"/>
              <a:ext cx="44450" cy="1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5" name="AutoShape 99"/>
            <p:cNvSpPr/>
            <p:nvPr/>
          </p:nvSpPr>
          <p:spPr bwMode="auto">
            <a:xfrm>
              <a:off x="4078288" y="3897313"/>
              <a:ext cx="22225" cy="11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06" name="AutoShape 100"/>
          <p:cNvSpPr/>
          <p:nvPr/>
        </p:nvSpPr>
        <p:spPr bwMode="auto">
          <a:xfrm>
            <a:off x="4286251" y="4777318"/>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7" name="AutoShape 101"/>
          <p:cNvSpPr/>
          <p:nvPr/>
        </p:nvSpPr>
        <p:spPr bwMode="auto">
          <a:xfrm>
            <a:off x="3297767"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8" name="AutoShape 102"/>
          <p:cNvSpPr/>
          <p:nvPr/>
        </p:nvSpPr>
        <p:spPr bwMode="auto">
          <a:xfrm>
            <a:off x="3357033" y="4866217"/>
            <a:ext cx="366184" cy="268816"/>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9" name="AutoShape 103"/>
          <p:cNvSpPr/>
          <p:nvPr/>
        </p:nvSpPr>
        <p:spPr bwMode="auto">
          <a:xfrm>
            <a:off x="2415118" y="4881033"/>
            <a:ext cx="171449" cy="1121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0" name="AutoShape 104"/>
          <p:cNvSpPr/>
          <p:nvPr/>
        </p:nvSpPr>
        <p:spPr bwMode="auto">
          <a:xfrm>
            <a:off x="2338918" y="4806951"/>
            <a:ext cx="478367" cy="419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1" name="AutoShape 105"/>
          <p:cNvSpPr/>
          <p:nvPr/>
        </p:nvSpPr>
        <p:spPr bwMode="auto">
          <a:xfrm>
            <a:off x="1380067" y="4866218"/>
            <a:ext cx="478367" cy="300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2" name="AutoShape 106"/>
          <p:cNvSpPr/>
          <p:nvPr/>
        </p:nvSpPr>
        <p:spPr bwMode="auto">
          <a:xfrm>
            <a:off x="1559984" y="4957234"/>
            <a:ext cx="67733" cy="656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3" name="AutoShape 107"/>
          <p:cNvSpPr/>
          <p:nvPr/>
        </p:nvSpPr>
        <p:spPr bwMode="auto">
          <a:xfrm>
            <a:off x="1515534" y="4910667"/>
            <a:ext cx="209551" cy="2095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4" name="AutoShape 108"/>
          <p:cNvSpPr/>
          <p:nvPr/>
        </p:nvSpPr>
        <p:spPr bwMode="auto">
          <a:xfrm>
            <a:off x="571500" y="4866218"/>
            <a:ext cx="179917" cy="1799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5" name="AutoShape 109"/>
          <p:cNvSpPr/>
          <p:nvPr/>
        </p:nvSpPr>
        <p:spPr bwMode="auto">
          <a:xfrm>
            <a:off x="482601" y="4777318"/>
            <a:ext cx="359833"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16" name="Group 112"/>
          <p:cNvGrpSpPr/>
          <p:nvPr/>
        </p:nvGrpSpPr>
        <p:grpSpPr>
          <a:xfrm>
            <a:off x="5213021" y="3827652"/>
            <a:ext cx="479705" cy="449417"/>
            <a:chOff x="5368132" y="3540125"/>
            <a:chExt cx="465138" cy="435769"/>
          </a:xfrm>
          <a:solidFill>
            <a:schemeClr val="bg1"/>
          </a:solidFill>
        </p:grpSpPr>
        <p:sp>
          <p:nvSpPr>
            <p:cNvPr id="117"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18"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9" name="AutoShape 112"/>
          <p:cNvSpPr/>
          <p:nvPr/>
        </p:nvSpPr>
        <p:spPr bwMode="auto">
          <a:xfrm>
            <a:off x="4254501" y="3813177"/>
            <a:ext cx="480484" cy="478367"/>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20" name="组合 119"/>
          <p:cNvGrpSpPr/>
          <p:nvPr/>
        </p:nvGrpSpPr>
        <p:grpSpPr>
          <a:xfrm>
            <a:off x="3371965" y="3812508"/>
            <a:ext cx="329080" cy="479705"/>
            <a:chOff x="2528974" y="2863357"/>
            <a:chExt cx="246811" cy="359779"/>
          </a:xfrm>
          <a:solidFill>
            <a:schemeClr val="bg1"/>
          </a:solidFill>
        </p:grpSpPr>
        <p:sp>
          <p:nvSpPr>
            <p:cNvPr id="121"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2"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23" name="组合 122"/>
          <p:cNvGrpSpPr/>
          <p:nvPr/>
        </p:nvGrpSpPr>
        <p:grpSpPr>
          <a:xfrm>
            <a:off x="2398185" y="3813177"/>
            <a:ext cx="359833" cy="478367"/>
            <a:chOff x="1798638" y="2859882"/>
            <a:chExt cx="269875" cy="358775"/>
          </a:xfrm>
          <a:solidFill>
            <a:schemeClr val="bg1"/>
          </a:solidFill>
        </p:grpSpPr>
        <p:sp>
          <p:nvSpPr>
            <p:cNvPr id="124" name="AutoShape 115"/>
            <p:cNvSpPr/>
            <p:nvPr/>
          </p:nvSpPr>
          <p:spPr bwMode="auto">
            <a:xfrm>
              <a:off x="1798638" y="2859882"/>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5" name="AutoShape 116"/>
            <p:cNvSpPr/>
            <p:nvPr/>
          </p:nvSpPr>
          <p:spPr bwMode="auto">
            <a:xfrm>
              <a:off x="1911350" y="3072730"/>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26" name="AutoShape 117"/>
          <p:cNvSpPr/>
          <p:nvPr/>
        </p:nvSpPr>
        <p:spPr bwMode="auto">
          <a:xfrm>
            <a:off x="1380067" y="3872444"/>
            <a:ext cx="480484" cy="3598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bg1"/>
          </a:solidFill>
          <a:ln>
            <a:noFill/>
          </a:ln>
          <a:effectLst/>
        </p:spPr>
        <p:txBody>
          <a:bodyPr lIns="25399" tIns="25399" rIns="25399" bIns="25399" anchor="ctr"/>
          <a:lstStyle/>
          <a:p>
            <a:pPr algn="ctr" defTabSz="304792">
              <a:defRPr/>
            </a:pPr>
            <a:r>
              <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rPr>
              <a:t>	</a:t>
            </a:r>
          </a:p>
        </p:txBody>
      </p:sp>
      <p:grpSp>
        <p:nvGrpSpPr>
          <p:cNvPr id="127" name="Group 121"/>
          <p:cNvGrpSpPr/>
          <p:nvPr/>
        </p:nvGrpSpPr>
        <p:grpSpPr>
          <a:xfrm>
            <a:off x="423334" y="3872677"/>
            <a:ext cx="478887" cy="359367"/>
            <a:chOff x="723900" y="3569494"/>
            <a:chExt cx="464344" cy="348456"/>
          </a:xfrm>
          <a:solidFill>
            <a:schemeClr val="bg1"/>
          </a:solidFill>
        </p:grpSpPr>
        <p:sp>
          <p:nvSpPr>
            <p:cNvPr id="128" name="AutoShape 118"/>
            <p:cNvSpPr/>
            <p:nvPr/>
          </p:nvSpPr>
          <p:spPr bwMode="auto">
            <a:xfrm>
              <a:off x="723900" y="356949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9" name="AutoShape 119"/>
            <p:cNvSpPr/>
            <p:nvPr/>
          </p:nvSpPr>
          <p:spPr bwMode="auto">
            <a:xfrm>
              <a:off x="1013619" y="369966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0" name="Group 124"/>
          <p:cNvGrpSpPr/>
          <p:nvPr/>
        </p:nvGrpSpPr>
        <p:grpSpPr>
          <a:xfrm>
            <a:off x="5213021" y="2940275"/>
            <a:ext cx="479705" cy="403573"/>
            <a:chOff x="5368132" y="2625725"/>
            <a:chExt cx="465138" cy="391319"/>
          </a:xfrm>
          <a:solidFill>
            <a:schemeClr val="bg1"/>
          </a:solidFill>
        </p:grpSpPr>
        <p:sp>
          <p:nvSpPr>
            <p:cNvPr id="131"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2"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3"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4" name="组合 133"/>
          <p:cNvGrpSpPr/>
          <p:nvPr/>
        </p:nvGrpSpPr>
        <p:grpSpPr>
          <a:xfrm>
            <a:off x="4255246" y="2902619"/>
            <a:ext cx="478885" cy="478887"/>
            <a:chOff x="3191434" y="2145028"/>
            <a:chExt cx="359165" cy="359165"/>
          </a:xfrm>
          <a:solidFill>
            <a:schemeClr val="bg1"/>
          </a:solidFill>
        </p:grpSpPr>
        <p:sp>
          <p:nvSpPr>
            <p:cNvPr id="135"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6"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37"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38" name="组合 137"/>
          <p:cNvGrpSpPr/>
          <p:nvPr/>
        </p:nvGrpSpPr>
        <p:grpSpPr>
          <a:xfrm>
            <a:off x="3297471" y="2902619"/>
            <a:ext cx="478888" cy="478887"/>
            <a:chOff x="2473104" y="2145028"/>
            <a:chExt cx="359165" cy="359165"/>
          </a:xfrm>
          <a:solidFill>
            <a:schemeClr val="bg1"/>
          </a:solidFill>
        </p:grpSpPr>
        <p:sp>
          <p:nvSpPr>
            <p:cNvPr id="139"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0"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grpSp>
        <p:nvGrpSpPr>
          <p:cNvPr id="141" name="组合 138"/>
          <p:cNvGrpSpPr/>
          <p:nvPr/>
        </p:nvGrpSpPr>
        <p:grpSpPr bwMode="auto">
          <a:xfrm>
            <a:off x="2338917" y="2902879"/>
            <a:ext cx="480483" cy="478367"/>
            <a:chOff x="1754188" y="2144713"/>
            <a:chExt cx="360362" cy="358775"/>
          </a:xfrm>
          <a:solidFill>
            <a:schemeClr val="bg1"/>
          </a:solidFill>
        </p:grpSpPr>
        <p:sp>
          <p:nvSpPr>
            <p:cNvPr id="142" name="AutoShape 128"/>
            <p:cNvSpPr/>
            <p:nvPr/>
          </p:nvSpPr>
          <p:spPr bwMode="auto">
            <a:xfrm>
              <a:off x="1754188" y="2144713"/>
              <a:ext cx="360362"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3" name="AutoShape 129"/>
            <p:cNvSpPr/>
            <p:nvPr/>
          </p:nvSpPr>
          <p:spPr bwMode="auto">
            <a:xfrm>
              <a:off x="1979613" y="2189163"/>
              <a:ext cx="88900" cy="90487"/>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44" name="AutoShape 130"/>
          <p:cNvSpPr/>
          <p:nvPr/>
        </p:nvSpPr>
        <p:spPr bwMode="auto">
          <a:xfrm>
            <a:off x="1380067" y="2902879"/>
            <a:ext cx="480484" cy="478367"/>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5" name="AutoShape 131"/>
          <p:cNvSpPr/>
          <p:nvPr/>
        </p:nvSpPr>
        <p:spPr bwMode="auto">
          <a:xfrm>
            <a:off x="452967" y="2902879"/>
            <a:ext cx="419100" cy="478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6" name="AutoShape 132"/>
          <p:cNvSpPr/>
          <p:nvPr/>
        </p:nvSpPr>
        <p:spPr bwMode="auto">
          <a:xfrm>
            <a:off x="541867" y="3029879"/>
            <a:ext cx="61384"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7" name="AutoShape 133"/>
          <p:cNvSpPr/>
          <p:nvPr/>
        </p:nvSpPr>
        <p:spPr bwMode="auto">
          <a:xfrm>
            <a:off x="6328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8" name="AutoShape 134"/>
          <p:cNvSpPr/>
          <p:nvPr/>
        </p:nvSpPr>
        <p:spPr bwMode="auto">
          <a:xfrm>
            <a:off x="721784" y="3029879"/>
            <a:ext cx="592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49" name="AutoShape 135"/>
          <p:cNvSpPr/>
          <p:nvPr/>
        </p:nvSpPr>
        <p:spPr bwMode="auto">
          <a:xfrm>
            <a:off x="5213351" y="1976967"/>
            <a:ext cx="478367" cy="3280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0" name="AutoShape 136"/>
          <p:cNvSpPr/>
          <p:nvPr/>
        </p:nvSpPr>
        <p:spPr bwMode="auto">
          <a:xfrm>
            <a:off x="4510618" y="1962152"/>
            <a:ext cx="156633" cy="1566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1" name="AutoShape 137"/>
          <p:cNvSpPr/>
          <p:nvPr/>
        </p:nvSpPr>
        <p:spPr bwMode="auto">
          <a:xfrm>
            <a:off x="4254501" y="1900767"/>
            <a:ext cx="480484" cy="48048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2" name="AutoShape 138"/>
          <p:cNvSpPr/>
          <p:nvPr/>
        </p:nvSpPr>
        <p:spPr bwMode="auto">
          <a:xfrm>
            <a:off x="4510618" y="1900767"/>
            <a:ext cx="224367" cy="2243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3" name="AutoShape 139"/>
          <p:cNvSpPr/>
          <p:nvPr/>
        </p:nvSpPr>
        <p:spPr bwMode="auto">
          <a:xfrm>
            <a:off x="3297767" y="1900767"/>
            <a:ext cx="478367" cy="46566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4" name="AutoShape 140"/>
          <p:cNvSpPr/>
          <p:nvPr/>
        </p:nvSpPr>
        <p:spPr bwMode="auto">
          <a:xfrm>
            <a:off x="2398185" y="2021417"/>
            <a:ext cx="300567" cy="243416"/>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5" name="AutoShape 141"/>
          <p:cNvSpPr/>
          <p:nvPr/>
        </p:nvSpPr>
        <p:spPr bwMode="auto">
          <a:xfrm>
            <a:off x="2338918" y="1962151"/>
            <a:ext cx="478367" cy="372533"/>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6" name="AutoShape 142"/>
          <p:cNvSpPr/>
          <p:nvPr/>
        </p:nvSpPr>
        <p:spPr bwMode="auto">
          <a:xfrm>
            <a:off x="2713567" y="2036233"/>
            <a:ext cx="44451" cy="444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7" name="AutoShape 143"/>
          <p:cNvSpPr/>
          <p:nvPr/>
        </p:nvSpPr>
        <p:spPr bwMode="auto">
          <a:xfrm>
            <a:off x="2698751" y="22309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8" name="AutoShape 144"/>
          <p:cNvSpPr/>
          <p:nvPr/>
        </p:nvSpPr>
        <p:spPr bwMode="auto">
          <a:xfrm>
            <a:off x="2713567" y="2186517"/>
            <a:ext cx="59267" cy="148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59" name="AutoShape 145"/>
          <p:cNvSpPr/>
          <p:nvPr/>
        </p:nvSpPr>
        <p:spPr bwMode="auto">
          <a:xfrm>
            <a:off x="2713567" y="2142068"/>
            <a:ext cx="59267" cy="148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0" name="AutoShape 146"/>
          <p:cNvSpPr/>
          <p:nvPr/>
        </p:nvSpPr>
        <p:spPr bwMode="auto">
          <a:xfrm>
            <a:off x="2459567" y="2080685"/>
            <a:ext cx="88900" cy="63500"/>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1" name="组合 160"/>
          <p:cNvGrpSpPr/>
          <p:nvPr/>
        </p:nvGrpSpPr>
        <p:grpSpPr>
          <a:xfrm>
            <a:off x="1380067" y="1930401"/>
            <a:ext cx="480484" cy="421217"/>
            <a:chOff x="1035050" y="1447800"/>
            <a:chExt cx="360363" cy="315913"/>
          </a:xfrm>
          <a:solidFill>
            <a:schemeClr val="bg1"/>
          </a:solidFill>
        </p:grpSpPr>
        <p:sp>
          <p:nvSpPr>
            <p:cNvPr id="162" name="AutoShape 147"/>
            <p:cNvSpPr/>
            <p:nvPr/>
          </p:nvSpPr>
          <p:spPr bwMode="auto">
            <a:xfrm>
              <a:off x="1035050" y="1447800"/>
              <a:ext cx="360363" cy="315913"/>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3" name="AutoShape 148"/>
            <p:cNvSpPr/>
            <p:nvPr/>
          </p:nvSpPr>
          <p:spPr bwMode="auto">
            <a:xfrm>
              <a:off x="1092200" y="1504950"/>
              <a:ext cx="5238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19050" tIns="19050" rIns="19050" bIns="19050"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64" name="AutoShape 149"/>
          <p:cNvSpPr/>
          <p:nvPr/>
        </p:nvSpPr>
        <p:spPr bwMode="auto">
          <a:xfrm>
            <a:off x="423334" y="1962151"/>
            <a:ext cx="478367" cy="342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bg1"/>
          </a:solidFill>
          <a:ln>
            <a:noFill/>
          </a:ln>
          <a:effectLst/>
        </p:spPr>
        <p:txBody>
          <a:bodyPr lIns="25399" tIns="25399" rIns="25399" bIns="25399" anchor="ctr"/>
          <a:lstStyle/>
          <a:p>
            <a:pPr algn="ctr" defTabSz="304792">
              <a:defRPr/>
            </a:pPr>
            <a:endParaRPr lang="en-US" sz="20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165" name="组合 164"/>
          <p:cNvGrpSpPr/>
          <p:nvPr/>
        </p:nvGrpSpPr>
        <p:grpSpPr>
          <a:xfrm>
            <a:off x="6166300" y="3823091"/>
            <a:ext cx="580144" cy="506029"/>
            <a:chOff x="4675188" y="2882900"/>
            <a:chExt cx="360362" cy="314325"/>
          </a:xfrm>
          <a:solidFill>
            <a:schemeClr val="bg1"/>
          </a:solidFill>
        </p:grpSpPr>
        <p:sp>
          <p:nvSpPr>
            <p:cNvPr id="166"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7"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68"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algn="ctr" defTabSz="304792" fontAlgn="base" hangingPunct="0">
                <a:spcBef>
                  <a:spcPct val="0"/>
                </a:spcBef>
                <a:spcAft>
                  <a:spcPct val="0"/>
                </a:spcAft>
                <a:defRPr/>
              </a:pPr>
              <a:endParaRPr lang="en-US" sz="2000" kern="0">
                <a:solidFill>
                  <a:srgbClr val="27506E"/>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Tree>
    <p:extLst>
      <p:ext uri="{BB962C8B-B14F-4D97-AF65-F5344CB8AC3E}">
        <p14:creationId xmlns:p14="http://schemas.microsoft.com/office/powerpoint/2010/main" val="1767739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3"/>
          <p:cNvGrpSpPr/>
          <p:nvPr/>
        </p:nvGrpSpPr>
        <p:grpSpPr>
          <a:xfrm>
            <a:off x="3411614" y="1446718"/>
            <a:ext cx="522817" cy="522817"/>
            <a:chOff x="3771900" y="2098675"/>
            <a:chExt cx="392113" cy="392113"/>
          </a:xfrm>
          <a:solidFill>
            <a:schemeClr val="bg1"/>
          </a:solidFill>
        </p:grpSpPr>
        <p:sp>
          <p:nvSpPr>
            <p:cNvPr id="170"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1"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2"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3"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4"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5"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176" name="Freeform 12"/>
          <p:cNvSpPr>
            <a:spLocks noEditPoints="1"/>
          </p:cNvSpPr>
          <p:nvPr/>
        </p:nvSpPr>
        <p:spPr bwMode="auto">
          <a:xfrm>
            <a:off x="548218" y="2465918"/>
            <a:ext cx="560916" cy="560916"/>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177" name="Group 11"/>
          <p:cNvGrpSpPr/>
          <p:nvPr/>
        </p:nvGrpSpPr>
        <p:grpSpPr>
          <a:xfrm>
            <a:off x="532219" y="1429785"/>
            <a:ext cx="594784" cy="556684"/>
            <a:chOff x="1200150" y="2085975"/>
            <a:chExt cx="446088" cy="417513"/>
          </a:xfrm>
          <a:solidFill>
            <a:schemeClr val="bg1"/>
          </a:solidFill>
        </p:grpSpPr>
        <p:sp>
          <p:nvSpPr>
            <p:cNvPr id="178" name="Freeform 13"/>
            <p:cNvSpPr>
              <a:spLocks noEditPoints="1"/>
            </p:cNvSpPr>
            <p:nvPr/>
          </p:nvSpPr>
          <p:spPr bwMode="auto">
            <a:xfrm>
              <a:off x="1200150" y="2270125"/>
              <a:ext cx="446088" cy="233363"/>
            </a:xfrm>
            <a:custGeom>
              <a:avLst/>
              <a:gdLst>
                <a:gd name="T0" fmla="*/ 267 w 281"/>
                <a:gd name="T1" fmla="*/ 126 h 147"/>
                <a:gd name="T2" fmla="*/ 267 w 281"/>
                <a:gd name="T3" fmla="*/ 109 h 147"/>
                <a:gd name="T4" fmla="*/ 251 w 281"/>
                <a:gd name="T5" fmla="*/ 109 h 147"/>
                <a:gd name="T6" fmla="*/ 251 w 281"/>
                <a:gd name="T7" fmla="*/ 19 h 147"/>
                <a:gd name="T8" fmla="*/ 267 w 281"/>
                <a:gd name="T9" fmla="*/ 19 h 147"/>
                <a:gd name="T10" fmla="*/ 267 w 281"/>
                <a:gd name="T11" fmla="*/ 0 h 147"/>
                <a:gd name="T12" fmla="*/ 14 w 281"/>
                <a:gd name="T13" fmla="*/ 0 h 147"/>
                <a:gd name="T14" fmla="*/ 14 w 281"/>
                <a:gd name="T15" fmla="*/ 19 h 147"/>
                <a:gd name="T16" fmla="*/ 30 w 281"/>
                <a:gd name="T17" fmla="*/ 19 h 147"/>
                <a:gd name="T18" fmla="*/ 30 w 281"/>
                <a:gd name="T19" fmla="*/ 109 h 147"/>
                <a:gd name="T20" fmla="*/ 14 w 281"/>
                <a:gd name="T21" fmla="*/ 109 h 147"/>
                <a:gd name="T22" fmla="*/ 14 w 281"/>
                <a:gd name="T23" fmla="*/ 126 h 147"/>
                <a:gd name="T24" fmla="*/ 0 w 281"/>
                <a:gd name="T25" fmla="*/ 126 h 147"/>
                <a:gd name="T26" fmla="*/ 0 w 281"/>
                <a:gd name="T27" fmla="*/ 147 h 147"/>
                <a:gd name="T28" fmla="*/ 281 w 281"/>
                <a:gd name="T29" fmla="*/ 147 h 147"/>
                <a:gd name="T30" fmla="*/ 281 w 281"/>
                <a:gd name="T31" fmla="*/ 126 h 147"/>
                <a:gd name="T32" fmla="*/ 267 w 281"/>
                <a:gd name="T33" fmla="*/ 126 h 147"/>
                <a:gd name="T34" fmla="*/ 92 w 281"/>
                <a:gd name="T35" fmla="*/ 109 h 147"/>
                <a:gd name="T36" fmla="*/ 62 w 281"/>
                <a:gd name="T37" fmla="*/ 109 h 147"/>
                <a:gd name="T38" fmla="*/ 62 w 281"/>
                <a:gd name="T39" fmla="*/ 19 h 147"/>
                <a:gd name="T40" fmla="*/ 92 w 281"/>
                <a:gd name="T41" fmla="*/ 19 h 147"/>
                <a:gd name="T42" fmla="*/ 92 w 281"/>
                <a:gd name="T43" fmla="*/ 109 h 147"/>
                <a:gd name="T44" fmla="*/ 155 w 281"/>
                <a:gd name="T45" fmla="*/ 109 h 147"/>
                <a:gd name="T46" fmla="*/ 125 w 281"/>
                <a:gd name="T47" fmla="*/ 109 h 147"/>
                <a:gd name="T48" fmla="*/ 125 w 281"/>
                <a:gd name="T49" fmla="*/ 19 h 147"/>
                <a:gd name="T50" fmla="*/ 155 w 281"/>
                <a:gd name="T51" fmla="*/ 19 h 147"/>
                <a:gd name="T52" fmla="*/ 155 w 281"/>
                <a:gd name="T53" fmla="*/ 109 h 147"/>
                <a:gd name="T54" fmla="*/ 218 w 281"/>
                <a:gd name="T55" fmla="*/ 109 h 147"/>
                <a:gd name="T56" fmla="*/ 188 w 281"/>
                <a:gd name="T57" fmla="*/ 109 h 147"/>
                <a:gd name="T58" fmla="*/ 188 w 281"/>
                <a:gd name="T59" fmla="*/ 19 h 147"/>
                <a:gd name="T60" fmla="*/ 218 w 281"/>
                <a:gd name="T61" fmla="*/ 19 h 147"/>
                <a:gd name="T62" fmla="*/ 218 w 281"/>
                <a:gd name="T63" fmla="*/ 10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47">
                  <a:moveTo>
                    <a:pt x="267" y="126"/>
                  </a:moveTo>
                  <a:lnTo>
                    <a:pt x="267" y="109"/>
                  </a:lnTo>
                  <a:lnTo>
                    <a:pt x="251" y="109"/>
                  </a:lnTo>
                  <a:lnTo>
                    <a:pt x="251" y="19"/>
                  </a:lnTo>
                  <a:lnTo>
                    <a:pt x="267" y="19"/>
                  </a:lnTo>
                  <a:lnTo>
                    <a:pt x="267" y="0"/>
                  </a:lnTo>
                  <a:lnTo>
                    <a:pt x="14" y="0"/>
                  </a:lnTo>
                  <a:lnTo>
                    <a:pt x="14" y="19"/>
                  </a:lnTo>
                  <a:lnTo>
                    <a:pt x="30" y="19"/>
                  </a:lnTo>
                  <a:lnTo>
                    <a:pt x="30" y="109"/>
                  </a:lnTo>
                  <a:lnTo>
                    <a:pt x="14" y="109"/>
                  </a:lnTo>
                  <a:lnTo>
                    <a:pt x="14" y="126"/>
                  </a:lnTo>
                  <a:lnTo>
                    <a:pt x="0" y="126"/>
                  </a:lnTo>
                  <a:lnTo>
                    <a:pt x="0" y="147"/>
                  </a:lnTo>
                  <a:lnTo>
                    <a:pt x="281" y="147"/>
                  </a:lnTo>
                  <a:lnTo>
                    <a:pt x="281" y="126"/>
                  </a:lnTo>
                  <a:lnTo>
                    <a:pt x="267" y="126"/>
                  </a:lnTo>
                  <a:close/>
                  <a:moveTo>
                    <a:pt x="92" y="109"/>
                  </a:moveTo>
                  <a:lnTo>
                    <a:pt x="62" y="109"/>
                  </a:lnTo>
                  <a:lnTo>
                    <a:pt x="62" y="19"/>
                  </a:lnTo>
                  <a:lnTo>
                    <a:pt x="92" y="19"/>
                  </a:lnTo>
                  <a:lnTo>
                    <a:pt x="92" y="109"/>
                  </a:lnTo>
                  <a:close/>
                  <a:moveTo>
                    <a:pt x="155" y="109"/>
                  </a:moveTo>
                  <a:lnTo>
                    <a:pt x="125" y="109"/>
                  </a:lnTo>
                  <a:lnTo>
                    <a:pt x="125" y="19"/>
                  </a:lnTo>
                  <a:lnTo>
                    <a:pt x="155" y="19"/>
                  </a:lnTo>
                  <a:lnTo>
                    <a:pt x="155" y="109"/>
                  </a:lnTo>
                  <a:close/>
                  <a:moveTo>
                    <a:pt x="218" y="109"/>
                  </a:moveTo>
                  <a:lnTo>
                    <a:pt x="188" y="109"/>
                  </a:lnTo>
                  <a:lnTo>
                    <a:pt x="188" y="19"/>
                  </a:lnTo>
                  <a:lnTo>
                    <a:pt x="218" y="19"/>
                  </a:lnTo>
                  <a:lnTo>
                    <a:pt x="218" y="10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79" name="Freeform 14"/>
            <p:cNvSpPr>
              <a:spLocks noEditPoints="1"/>
            </p:cNvSpPr>
            <p:nvPr/>
          </p:nvSpPr>
          <p:spPr bwMode="auto">
            <a:xfrm>
              <a:off x="1200150" y="2085975"/>
              <a:ext cx="446088" cy="163513"/>
            </a:xfrm>
            <a:custGeom>
              <a:avLst/>
              <a:gdLst>
                <a:gd name="T0" fmla="*/ 140 w 281"/>
                <a:gd name="T1" fmla="*/ 0 h 103"/>
                <a:gd name="T2" fmla="*/ 0 w 281"/>
                <a:gd name="T3" fmla="*/ 95 h 103"/>
                <a:gd name="T4" fmla="*/ 0 w 281"/>
                <a:gd name="T5" fmla="*/ 103 h 103"/>
                <a:gd name="T6" fmla="*/ 281 w 281"/>
                <a:gd name="T7" fmla="*/ 103 h 103"/>
                <a:gd name="T8" fmla="*/ 281 w 281"/>
                <a:gd name="T9" fmla="*/ 95 h 103"/>
                <a:gd name="T10" fmla="*/ 140 w 281"/>
                <a:gd name="T11" fmla="*/ 0 h 103"/>
                <a:gd name="T12" fmla="*/ 190 w 281"/>
                <a:gd name="T13" fmla="*/ 74 h 103"/>
                <a:gd name="T14" fmla="*/ 91 w 281"/>
                <a:gd name="T15" fmla="*/ 74 h 103"/>
                <a:gd name="T16" fmla="*/ 91 w 281"/>
                <a:gd name="T17" fmla="*/ 71 h 103"/>
                <a:gd name="T18" fmla="*/ 140 w 281"/>
                <a:gd name="T19" fmla="*/ 38 h 103"/>
                <a:gd name="T20" fmla="*/ 190 w 281"/>
                <a:gd name="T21" fmla="*/ 71 h 103"/>
                <a:gd name="T22" fmla="*/ 190 w 281"/>
                <a:gd name="T23" fmla="*/ 7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103">
                  <a:moveTo>
                    <a:pt x="140" y="0"/>
                  </a:moveTo>
                  <a:lnTo>
                    <a:pt x="0" y="95"/>
                  </a:lnTo>
                  <a:lnTo>
                    <a:pt x="0" y="103"/>
                  </a:lnTo>
                  <a:lnTo>
                    <a:pt x="281" y="103"/>
                  </a:lnTo>
                  <a:lnTo>
                    <a:pt x="281" y="95"/>
                  </a:lnTo>
                  <a:lnTo>
                    <a:pt x="140" y="0"/>
                  </a:lnTo>
                  <a:close/>
                  <a:moveTo>
                    <a:pt x="190" y="74"/>
                  </a:moveTo>
                  <a:lnTo>
                    <a:pt x="91" y="74"/>
                  </a:lnTo>
                  <a:lnTo>
                    <a:pt x="91" y="71"/>
                  </a:lnTo>
                  <a:lnTo>
                    <a:pt x="140" y="38"/>
                  </a:lnTo>
                  <a:lnTo>
                    <a:pt x="190" y="71"/>
                  </a:lnTo>
                  <a:lnTo>
                    <a:pt x="190"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0" name="Group 14"/>
          <p:cNvGrpSpPr/>
          <p:nvPr/>
        </p:nvGrpSpPr>
        <p:grpSpPr>
          <a:xfrm>
            <a:off x="4371721" y="1417085"/>
            <a:ext cx="596900" cy="582084"/>
            <a:chOff x="4592638" y="2076450"/>
            <a:chExt cx="447675" cy="436563"/>
          </a:xfrm>
          <a:solidFill>
            <a:schemeClr val="bg1"/>
          </a:solidFill>
        </p:grpSpPr>
        <p:sp>
          <p:nvSpPr>
            <p:cNvPr id="181" name="Freeform 15"/>
            <p:cNvSpPr>
              <a:spLocks noEditPoints="1"/>
            </p:cNvSpPr>
            <p:nvPr/>
          </p:nvSpPr>
          <p:spPr bwMode="auto">
            <a:xfrm>
              <a:off x="4656138" y="2076450"/>
              <a:ext cx="295275" cy="295275"/>
            </a:xfrm>
            <a:custGeom>
              <a:avLst/>
              <a:gdLst>
                <a:gd name="T0" fmla="*/ 4 w 385"/>
                <a:gd name="T1" fmla="*/ 249 h 385"/>
                <a:gd name="T2" fmla="*/ 4 w 385"/>
                <a:gd name="T3" fmla="*/ 234 h 385"/>
                <a:gd name="T4" fmla="*/ 48 w 385"/>
                <a:gd name="T5" fmla="*/ 189 h 385"/>
                <a:gd name="T6" fmla="*/ 64 w 385"/>
                <a:gd name="T7" fmla="*/ 189 h 385"/>
                <a:gd name="T8" fmla="*/ 195 w 385"/>
                <a:gd name="T9" fmla="*/ 321 h 385"/>
                <a:gd name="T10" fmla="*/ 195 w 385"/>
                <a:gd name="T11" fmla="*/ 336 h 385"/>
                <a:gd name="T12" fmla="*/ 151 w 385"/>
                <a:gd name="T13" fmla="*/ 381 h 385"/>
                <a:gd name="T14" fmla="*/ 135 w 385"/>
                <a:gd name="T15" fmla="*/ 381 h 385"/>
                <a:gd name="T16" fmla="*/ 4 w 385"/>
                <a:gd name="T17" fmla="*/ 249 h 385"/>
                <a:gd name="T18" fmla="*/ 320 w 385"/>
                <a:gd name="T19" fmla="*/ 196 h 385"/>
                <a:gd name="T20" fmla="*/ 336 w 385"/>
                <a:gd name="T21" fmla="*/ 196 h 385"/>
                <a:gd name="T22" fmla="*/ 381 w 385"/>
                <a:gd name="T23" fmla="*/ 151 h 385"/>
                <a:gd name="T24" fmla="*/ 381 w 385"/>
                <a:gd name="T25" fmla="*/ 135 h 385"/>
                <a:gd name="T26" fmla="*/ 249 w 385"/>
                <a:gd name="T27" fmla="*/ 4 h 385"/>
                <a:gd name="T28" fmla="*/ 234 w 385"/>
                <a:gd name="T29" fmla="*/ 4 h 385"/>
                <a:gd name="T30" fmla="*/ 189 w 385"/>
                <a:gd name="T31" fmla="*/ 49 h 385"/>
                <a:gd name="T32" fmla="*/ 189 w 385"/>
                <a:gd name="T33" fmla="*/ 64 h 385"/>
                <a:gd name="T34" fmla="*/ 320 w 385"/>
                <a:gd name="T35" fmla="*/ 19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5" h="385">
                  <a:moveTo>
                    <a:pt x="4" y="249"/>
                  </a:moveTo>
                  <a:cubicBezTo>
                    <a:pt x="0" y="245"/>
                    <a:pt x="0" y="238"/>
                    <a:pt x="4" y="234"/>
                  </a:cubicBezTo>
                  <a:cubicBezTo>
                    <a:pt x="48" y="189"/>
                    <a:pt x="48" y="189"/>
                    <a:pt x="48" y="189"/>
                  </a:cubicBezTo>
                  <a:cubicBezTo>
                    <a:pt x="52" y="185"/>
                    <a:pt x="59" y="185"/>
                    <a:pt x="64" y="189"/>
                  </a:cubicBezTo>
                  <a:cubicBezTo>
                    <a:pt x="195" y="321"/>
                    <a:pt x="195" y="321"/>
                    <a:pt x="195" y="321"/>
                  </a:cubicBezTo>
                  <a:cubicBezTo>
                    <a:pt x="199" y="325"/>
                    <a:pt x="199" y="332"/>
                    <a:pt x="195" y="336"/>
                  </a:cubicBezTo>
                  <a:cubicBezTo>
                    <a:pt x="151" y="381"/>
                    <a:pt x="151" y="381"/>
                    <a:pt x="151" y="381"/>
                  </a:cubicBezTo>
                  <a:cubicBezTo>
                    <a:pt x="147" y="385"/>
                    <a:pt x="140" y="385"/>
                    <a:pt x="135" y="381"/>
                  </a:cubicBezTo>
                  <a:lnTo>
                    <a:pt x="4" y="249"/>
                  </a:lnTo>
                  <a:close/>
                  <a:moveTo>
                    <a:pt x="320" y="196"/>
                  </a:moveTo>
                  <a:cubicBezTo>
                    <a:pt x="325" y="200"/>
                    <a:pt x="332" y="200"/>
                    <a:pt x="336" y="196"/>
                  </a:cubicBezTo>
                  <a:cubicBezTo>
                    <a:pt x="381" y="151"/>
                    <a:pt x="381" y="151"/>
                    <a:pt x="381" y="151"/>
                  </a:cubicBezTo>
                  <a:cubicBezTo>
                    <a:pt x="385" y="147"/>
                    <a:pt x="385" y="140"/>
                    <a:pt x="381" y="135"/>
                  </a:cubicBezTo>
                  <a:cubicBezTo>
                    <a:pt x="249" y="4"/>
                    <a:pt x="249" y="4"/>
                    <a:pt x="249" y="4"/>
                  </a:cubicBezTo>
                  <a:cubicBezTo>
                    <a:pt x="245" y="0"/>
                    <a:pt x="238" y="0"/>
                    <a:pt x="234" y="4"/>
                  </a:cubicBezTo>
                  <a:cubicBezTo>
                    <a:pt x="189" y="49"/>
                    <a:pt x="189" y="49"/>
                    <a:pt x="189" y="49"/>
                  </a:cubicBezTo>
                  <a:cubicBezTo>
                    <a:pt x="185" y="53"/>
                    <a:pt x="185" y="60"/>
                    <a:pt x="189" y="64"/>
                  </a:cubicBezTo>
                  <a:lnTo>
                    <a:pt x="320" y="19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2" name="Freeform 16"/>
            <p:cNvSpPr/>
            <p:nvPr/>
          </p:nvSpPr>
          <p:spPr bwMode="auto">
            <a:xfrm>
              <a:off x="4724400" y="2144713"/>
              <a:ext cx="315913" cy="315913"/>
            </a:xfrm>
            <a:custGeom>
              <a:avLst/>
              <a:gdLst>
                <a:gd name="T0" fmla="*/ 406 w 411"/>
                <a:gd name="T1" fmla="*/ 359 h 411"/>
                <a:gd name="T2" fmla="*/ 223 w 411"/>
                <a:gd name="T3" fmla="*/ 175 h 411"/>
                <a:gd name="T4" fmla="*/ 207 w 411"/>
                <a:gd name="T5" fmla="*/ 175 h 411"/>
                <a:gd name="T6" fmla="*/ 205 w 411"/>
                <a:gd name="T7" fmla="*/ 177 h 411"/>
                <a:gd name="T8" fmla="*/ 172 w 411"/>
                <a:gd name="T9" fmla="*/ 144 h 411"/>
                <a:gd name="T10" fmla="*/ 202 w 411"/>
                <a:gd name="T11" fmla="*/ 114 h 411"/>
                <a:gd name="T12" fmla="*/ 202 w 411"/>
                <a:gd name="T13" fmla="*/ 98 h 411"/>
                <a:gd name="T14" fmla="*/ 108 w 411"/>
                <a:gd name="T15" fmla="*/ 4 h 411"/>
                <a:gd name="T16" fmla="*/ 93 w 411"/>
                <a:gd name="T17" fmla="*/ 4 h 411"/>
                <a:gd name="T18" fmla="*/ 4 w 411"/>
                <a:gd name="T19" fmla="*/ 93 h 411"/>
                <a:gd name="T20" fmla="*/ 4 w 411"/>
                <a:gd name="T21" fmla="*/ 108 h 411"/>
                <a:gd name="T22" fmla="*/ 98 w 411"/>
                <a:gd name="T23" fmla="*/ 203 h 411"/>
                <a:gd name="T24" fmla="*/ 114 w 411"/>
                <a:gd name="T25" fmla="*/ 203 h 411"/>
                <a:gd name="T26" fmla="*/ 144 w 411"/>
                <a:gd name="T27" fmla="*/ 172 h 411"/>
                <a:gd name="T28" fmla="*/ 177 w 411"/>
                <a:gd name="T29" fmla="*/ 205 h 411"/>
                <a:gd name="T30" fmla="*/ 175 w 411"/>
                <a:gd name="T31" fmla="*/ 207 h 411"/>
                <a:gd name="T32" fmla="*/ 175 w 411"/>
                <a:gd name="T33" fmla="*/ 223 h 411"/>
                <a:gd name="T34" fmla="*/ 359 w 411"/>
                <a:gd name="T35" fmla="*/ 406 h 411"/>
                <a:gd name="T36" fmla="*/ 374 w 411"/>
                <a:gd name="T37" fmla="*/ 406 h 411"/>
                <a:gd name="T38" fmla="*/ 406 w 411"/>
                <a:gd name="T39" fmla="*/ 374 h 411"/>
                <a:gd name="T40" fmla="*/ 406 w 411"/>
                <a:gd name="T41" fmla="*/ 359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 h="411">
                  <a:moveTo>
                    <a:pt x="406" y="359"/>
                  </a:moveTo>
                  <a:cubicBezTo>
                    <a:pt x="223" y="175"/>
                    <a:pt x="223" y="175"/>
                    <a:pt x="223" y="175"/>
                  </a:cubicBezTo>
                  <a:cubicBezTo>
                    <a:pt x="219" y="171"/>
                    <a:pt x="212" y="171"/>
                    <a:pt x="207" y="175"/>
                  </a:cubicBezTo>
                  <a:cubicBezTo>
                    <a:pt x="205" y="177"/>
                    <a:pt x="205" y="177"/>
                    <a:pt x="205" y="177"/>
                  </a:cubicBezTo>
                  <a:cubicBezTo>
                    <a:pt x="172" y="144"/>
                    <a:pt x="172" y="144"/>
                    <a:pt x="172" y="144"/>
                  </a:cubicBezTo>
                  <a:cubicBezTo>
                    <a:pt x="202" y="114"/>
                    <a:pt x="202" y="114"/>
                    <a:pt x="202" y="114"/>
                  </a:cubicBezTo>
                  <a:cubicBezTo>
                    <a:pt x="207" y="109"/>
                    <a:pt x="207" y="102"/>
                    <a:pt x="202" y="98"/>
                  </a:cubicBezTo>
                  <a:cubicBezTo>
                    <a:pt x="108" y="4"/>
                    <a:pt x="108" y="4"/>
                    <a:pt x="108" y="4"/>
                  </a:cubicBezTo>
                  <a:cubicBezTo>
                    <a:pt x="104" y="0"/>
                    <a:pt x="97" y="0"/>
                    <a:pt x="93" y="4"/>
                  </a:cubicBezTo>
                  <a:cubicBezTo>
                    <a:pt x="4" y="93"/>
                    <a:pt x="4" y="93"/>
                    <a:pt x="4" y="93"/>
                  </a:cubicBezTo>
                  <a:cubicBezTo>
                    <a:pt x="0" y="97"/>
                    <a:pt x="0" y="104"/>
                    <a:pt x="4" y="108"/>
                  </a:cubicBezTo>
                  <a:cubicBezTo>
                    <a:pt x="98" y="203"/>
                    <a:pt x="98" y="203"/>
                    <a:pt x="98" y="203"/>
                  </a:cubicBezTo>
                  <a:cubicBezTo>
                    <a:pt x="102" y="207"/>
                    <a:pt x="109" y="207"/>
                    <a:pt x="114" y="203"/>
                  </a:cubicBezTo>
                  <a:cubicBezTo>
                    <a:pt x="144" y="172"/>
                    <a:pt x="144" y="172"/>
                    <a:pt x="144" y="172"/>
                  </a:cubicBezTo>
                  <a:cubicBezTo>
                    <a:pt x="177" y="205"/>
                    <a:pt x="177" y="205"/>
                    <a:pt x="177" y="205"/>
                  </a:cubicBezTo>
                  <a:cubicBezTo>
                    <a:pt x="175" y="207"/>
                    <a:pt x="175" y="207"/>
                    <a:pt x="175" y="207"/>
                  </a:cubicBezTo>
                  <a:cubicBezTo>
                    <a:pt x="171" y="212"/>
                    <a:pt x="171" y="219"/>
                    <a:pt x="175" y="223"/>
                  </a:cubicBezTo>
                  <a:cubicBezTo>
                    <a:pt x="359" y="406"/>
                    <a:pt x="359" y="406"/>
                    <a:pt x="359" y="406"/>
                  </a:cubicBezTo>
                  <a:cubicBezTo>
                    <a:pt x="363" y="411"/>
                    <a:pt x="370" y="411"/>
                    <a:pt x="374" y="406"/>
                  </a:cubicBezTo>
                  <a:cubicBezTo>
                    <a:pt x="406" y="374"/>
                    <a:pt x="406" y="374"/>
                    <a:pt x="406" y="374"/>
                  </a:cubicBezTo>
                  <a:cubicBezTo>
                    <a:pt x="411" y="370"/>
                    <a:pt x="411" y="363"/>
                    <a:pt x="406" y="35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3" name="Freeform 17"/>
            <p:cNvSpPr/>
            <p:nvPr/>
          </p:nvSpPr>
          <p:spPr bwMode="auto">
            <a:xfrm>
              <a:off x="4592638" y="2468563"/>
              <a:ext cx="244475" cy="44450"/>
            </a:xfrm>
            <a:custGeom>
              <a:avLst/>
              <a:gdLst>
                <a:gd name="T0" fmla="*/ 306 w 318"/>
                <a:gd name="T1" fmla="*/ 0 h 57"/>
                <a:gd name="T2" fmla="*/ 12 w 318"/>
                <a:gd name="T3" fmla="*/ 0 h 57"/>
                <a:gd name="T4" fmla="*/ 0 w 318"/>
                <a:gd name="T5" fmla="*/ 12 h 57"/>
                <a:gd name="T6" fmla="*/ 0 w 318"/>
                <a:gd name="T7" fmla="*/ 45 h 57"/>
                <a:gd name="T8" fmla="*/ 12 w 318"/>
                <a:gd name="T9" fmla="*/ 57 h 57"/>
                <a:gd name="T10" fmla="*/ 306 w 318"/>
                <a:gd name="T11" fmla="*/ 57 h 57"/>
                <a:gd name="T12" fmla="*/ 318 w 318"/>
                <a:gd name="T13" fmla="*/ 45 h 57"/>
                <a:gd name="T14" fmla="*/ 318 w 318"/>
                <a:gd name="T15" fmla="*/ 12 h 57"/>
                <a:gd name="T16" fmla="*/ 306 w 318"/>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57">
                  <a:moveTo>
                    <a:pt x="306" y="0"/>
                  </a:moveTo>
                  <a:cubicBezTo>
                    <a:pt x="12" y="0"/>
                    <a:pt x="12" y="0"/>
                    <a:pt x="12" y="0"/>
                  </a:cubicBezTo>
                  <a:cubicBezTo>
                    <a:pt x="5" y="0"/>
                    <a:pt x="0" y="6"/>
                    <a:pt x="0" y="12"/>
                  </a:cubicBezTo>
                  <a:cubicBezTo>
                    <a:pt x="0" y="45"/>
                    <a:pt x="0" y="45"/>
                    <a:pt x="0" y="45"/>
                  </a:cubicBezTo>
                  <a:cubicBezTo>
                    <a:pt x="0" y="52"/>
                    <a:pt x="5" y="57"/>
                    <a:pt x="12" y="57"/>
                  </a:cubicBezTo>
                  <a:cubicBezTo>
                    <a:pt x="306" y="57"/>
                    <a:pt x="306" y="57"/>
                    <a:pt x="306" y="57"/>
                  </a:cubicBezTo>
                  <a:cubicBezTo>
                    <a:pt x="313" y="57"/>
                    <a:pt x="318" y="52"/>
                    <a:pt x="318" y="45"/>
                  </a:cubicBezTo>
                  <a:cubicBezTo>
                    <a:pt x="318" y="12"/>
                    <a:pt x="318" y="12"/>
                    <a:pt x="318" y="12"/>
                  </a:cubicBezTo>
                  <a:cubicBezTo>
                    <a:pt x="318" y="6"/>
                    <a:pt x="313" y="0"/>
                    <a:pt x="306"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84" name="Group 18"/>
          <p:cNvGrpSpPr/>
          <p:nvPr/>
        </p:nvGrpSpPr>
        <p:grpSpPr>
          <a:xfrm>
            <a:off x="4371720" y="2467547"/>
            <a:ext cx="609600" cy="529167"/>
            <a:chOff x="4587875" y="2944813"/>
            <a:chExt cx="457200" cy="396875"/>
          </a:xfrm>
          <a:solidFill>
            <a:schemeClr val="bg1"/>
          </a:solidFill>
        </p:grpSpPr>
        <p:sp>
          <p:nvSpPr>
            <p:cNvPr id="185" name="Freeform 18"/>
            <p:cNvSpPr/>
            <p:nvPr/>
          </p:nvSpPr>
          <p:spPr bwMode="auto">
            <a:xfrm>
              <a:off x="4587875" y="3055938"/>
              <a:ext cx="457200" cy="285750"/>
            </a:xfrm>
            <a:custGeom>
              <a:avLst/>
              <a:gdLst>
                <a:gd name="T0" fmla="*/ 0 w 288"/>
                <a:gd name="T1" fmla="*/ 0 h 180"/>
                <a:gd name="T2" fmla="*/ 72 w 288"/>
                <a:gd name="T3" fmla="*/ 0 h 180"/>
                <a:gd name="T4" fmla="*/ 144 w 288"/>
                <a:gd name="T5" fmla="*/ 180 h 180"/>
                <a:gd name="T6" fmla="*/ 216 w 288"/>
                <a:gd name="T7" fmla="*/ 0 h 180"/>
                <a:gd name="T8" fmla="*/ 288 w 288"/>
                <a:gd name="T9" fmla="*/ 0 h 180"/>
                <a:gd name="T10" fmla="*/ 144 w 288"/>
                <a:gd name="T11" fmla="*/ 180 h 180"/>
                <a:gd name="T12" fmla="*/ 195 w 288"/>
                <a:gd name="T13" fmla="*/ 0 h 180"/>
                <a:gd name="T14" fmla="*/ 92 w 288"/>
                <a:gd name="T15" fmla="*/ 0 h 180"/>
                <a:gd name="T16" fmla="*/ 144 w 288"/>
                <a:gd name="T17" fmla="*/ 180 h 180"/>
                <a:gd name="T18" fmla="*/ 0 w 288"/>
                <a:gd name="T19" fmla="*/ 0 h 180"/>
                <a:gd name="T20" fmla="*/ 0 w 288"/>
                <a:gd name="T2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8" h="180">
                  <a:moveTo>
                    <a:pt x="0" y="0"/>
                  </a:moveTo>
                  <a:lnTo>
                    <a:pt x="72" y="0"/>
                  </a:lnTo>
                  <a:lnTo>
                    <a:pt x="144" y="180"/>
                  </a:lnTo>
                  <a:lnTo>
                    <a:pt x="216" y="0"/>
                  </a:lnTo>
                  <a:lnTo>
                    <a:pt x="288" y="0"/>
                  </a:lnTo>
                  <a:lnTo>
                    <a:pt x="144" y="180"/>
                  </a:lnTo>
                  <a:lnTo>
                    <a:pt x="195" y="0"/>
                  </a:lnTo>
                  <a:lnTo>
                    <a:pt x="92" y="0"/>
                  </a:lnTo>
                  <a:lnTo>
                    <a:pt x="144" y="18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6" name="Freeform 19"/>
            <p:cNvSpPr>
              <a:spLocks noEditPoints="1"/>
            </p:cNvSpPr>
            <p:nvPr/>
          </p:nvSpPr>
          <p:spPr bwMode="auto">
            <a:xfrm>
              <a:off x="4816475" y="2944813"/>
              <a:ext cx="228600" cy="87313"/>
            </a:xfrm>
            <a:custGeom>
              <a:avLst/>
              <a:gdLst>
                <a:gd name="T0" fmla="*/ 83 w 144"/>
                <a:gd name="T1" fmla="*/ 55 h 55"/>
                <a:gd name="T2" fmla="*/ 144 w 144"/>
                <a:gd name="T3" fmla="*/ 55 h 55"/>
                <a:gd name="T4" fmla="*/ 112 w 144"/>
                <a:gd name="T5" fmla="*/ 0 h 55"/>
                <a:gd name="T6" fmla="*/ 112 w 144"/>
                <a:gd name="T7" fmla="*/ 0 h 55"/>
                <a:gd name="T8" fmla="*/ 83 w 144"/>
                <a:gd name="T9" fmla="*/ 55 h 55"/>
                <a:gd name="T10" fmla="*/ 83 w 144"/>
                <a:gd name="T11" fmla="*/ 55 h 55"/>
                <a:gd name="T12" fmla="*/ 0 w 144"/>
                <a:gd name="T13" fmla="*/ 0 h 55"/>
                <a:gd name="T14" fmla="*/ 0 w 144"/>
                <a:gd name="T15" fmla="*/ 0 h 55"/>
                <a:gd name="T16" fmla="*/ 0 w 144"/>
                <a:gd name="T17" fmla="*/ 0 h 55"/>
                <a:gd name="T18" fmla="*/ 0 w 144"/>
                <a:gd name="T19" fmla="*/ 0 h 55"/>
                <a:gd name="T20" fmla="*/ 0 w 144"/>
                <a:gd name="T2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55">
                  <a:moveTo>
                    <a:pt x="83" y="55"/>
                  </a:moveTo>
                  <a:lnTo>
                    <a:pt x="144" y="55"/>
                  </a:lnTo>
                  <a:lnTo>
                    <a:pt x="112" y="0"/>
                  </a:lnTo>
                  <a:lnTo>
                    <a:pt x="112" y="0"/>
                  </a:lnTo>
                  <a:lnTo>
                    <a:pt x="83" y="55"/>
                  </a:lnTo>
                  <a:lnTo>
                    <a:pt x="83" y="55"/>
                  </a:lnTo>
                  <a:close/>
                  <a:moveTo>
                    <a:pt x="0" y="0"/>
                  </a:moveTo>
                  <a:lnTo>
                    <a:pt x="0" y="0"/>
                  </a:lnTo>
                  <a:lnTo>
                    <a:pt x="0" y="0"/>
                  </a:lnTo>
                  <a:lnTo>
                    <a:pt x="0" y="0"/>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7" name="Freeform 20"/>
            <p:cNvSpPr/>
            <p:nvPr/>
          </p:nvSpPr>
          <p:spPr bwMode="auto">
            <a:xfrm>
              <a:off x="4587875" y="2944813"/>
              <a:ext cx="96838" cy="87313"/>
            </a:xfrm>
            <a:custGeom>
              <a:avLst/>
              <a:gdLst>
                <a:gd name="T0" fmla="*/ 0 w 61"/>
                <a:gd name="T1" fmla="*/ 55 h 55"/>
                <a:gd name="T2" fmla="*/ 61 w 61"/>
                <a:gd name="T3" fmla="*/ 55 h 55"/>
                <a:gd name="T4" fmla="*/ 31 w 61"/>
                <a:gd name="T5" fmla="*/ 0 h 55"/>
                <a:gd name="T6" fmla="*/ 31 w 61"/>
                <a:gd name="T7" fmla="*/ 0 h 55"/>
                <a:gd name="T8" fmla="*/ 0 w 61"/>
                <a:gd name="T9" fmla="*/ 55 h 55"/>
                <a:gd name="T10" fmla="*/ 0 w 61"/>
                <a:gd name="T11" fmla="*/ 55 h 55"/>
              </a:gdLst>
              <a:ahLst/>
              <a:cxnLst>
                <a:cxn ang="0">
                  <a:pos x="T0" y="T1"/>
                </a:cxn>
                <a:cxn ang="0">
                  <a:pos x="T2" y="T3"/>
                </a:cxn>
                <a:cxn ang="0">
                  <a:pos x="T4" y="T5"/>
                </a:cxn>
                <a:cxn ang="0">
                  <a:pos x="T6" y="T7"/>
                </a:cxn>
                <a:cxn ang="0">
                  <a:pos x="T8" y="T9"/>
                </a:cxn>
                <a:cxn ang="0">
                  <a:pos x="T10" y="T11"/>
                </a:cxn>
              </a:cxnLst>
              <a:rect l="0" t="0" r="r" b="b"/>
              <a:pathLst>
                <a:path w="61" h="55">
                  <a:moveTo>
                    <a:pt x="0" y="55"/>
                  </a:moveTo>
                  <a:lnTo>
                    <a:pt x="61" y="55"/>
                  </a:lnTo>
                  <a:lnTo>
                    <a:pt x="31" y="0"/>
                  </a:lnTo>
                  <a:lnTo>
                    <a:pt x="3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8" name="Freeform 21"/>
            <p:cNvSpPr/>
            <p:nvPr/>
          </p:nvSpPr>
          <p:spPr bwMode="auto">
            <a:xfrm>
              <a:off x="4648200" y="2944813"/>
              <a:ext cx="133350" cy="87313"/>
            </a:xfrm>
            <a:custGeom>
              <a:avLst/>
              <a:gdLst>
                <a:gd name="T0" fmla="*/ 45 w 84"/>
                <a:gd name="T1" fmla="*/ 55 h 55"/>
                <a:gd name="T2" fmla="*/ 46 w 84"/>
                <a:gd name="T3" fmla="*/ 55 h 55"/>
                <a:gd name="T4" fmla="*/ 84 w 84"/>
                <a:gd name="T5" fmla="*/ 0 h 55"/>
                <a:gd name="T6" fmla="*/ 0 w 84"/>
                <a:gd name="T7" fmla="*/ 0 h 55"/>
                <a:gd name="T8" fmla="*/ 45 w 84"/>
                <a:gd name="T9" fmla="*/ 55 h 55"/>
                <a:gd name="T10" fmla="*/ 45 w 84"/>
                <a:gd name="T11" fmla="*/ 55 h 55"/>
              </a:gdLst>
              <a:ahLst/>
              <a:cxnLst>
                <a:cxn ang="0">
                  <a:pos x="T0" y="T1"/>
                </a:cxn>
                <a:cxn ang="0">
                  <a:pos x="T2" y="T3"/>
                </a:cxn>
                <a:cxn ang="0">
                  <a:pos x="T4" y="T5"/>
                </a:cxn>
                <a:cxn ang="0">
                  <a:pos x="T6" y="T7"/>
                </a:cxn>
                <a:cxn ang="0">
                  <a:pos x="T8" y="T9"/>
                </a:cxn>
                <a:cxn ang="0">
                  <a:pos x="T10" y="T11"/>
                </a:cxn>
              </a:cxnLst>
              <a:rect l="0" t="0" r="r" b="b"/>
              <a:pathLst>
                <a:path w="84" h="55">
                  <a:moveTo>
                    <a:pt x="45" y="55"/>
                  </a:moveTo>
                  <a:lnTo>
                    <a:pt x="46" y="55"/>
                  </a:lnTo>
                  <a:lnTo>
                    <a:pt x="84" y="0"/>
                  </a:lnTo>
                  <a:lnTo>
                    <a:pt x="0" y="0"/>
                  </a:lnTo>
                  <a:lnTo>
                    <a:pt x="45" y="55"/>
                  </a:lnTo>
                  <a:lnTo>
                    <a:pt x="45"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89" name="Freeform 22"/>
            <p:cNvSpPr/>
            <p:nvPr/>
          </p:nvSpPr>
          <p:spPr bwMode="auto">
            <a:xfrm>
              <a:off x="4735513" y="2944813"/>
              <a:ext cx="161925" cy="87313"/>
            </a:xfrm>
            <a:custGeom>
              <a:avLst/>
              <a:gdLst>
                <a:gd name="T0" fmla="*/ 0 w 102"/>
                <a:gd name="T1" fmla="*/ 55 h 55"/>
                <a:gd name="T2" fmla="*/ 102 w 102"/>
                <a:gd name="T3" fmla="*/ 55 h 55"/>
                <a:gd name="T4" fmla="*/ 51 w 102"/>
                <a:gd name="T5" fmla="*/ 0 h 55"/>
                <a:gd name="T6" fmla="*/ 0 w 102"/>
                <a:gd name="T7" fmla="*/ 55 h 55"/>
                <a:gd name="T8" fmla="*/ 0 w 102"/>
                <a:gd name="T9" fmla="*/ 55 h 55"/>
              </a:gdLst>
              <a:ahLst/>
              <a:cxnLst>
                <a:cxn ang="0">
                  <a:pos x="T0" y="T1"/>
                </a:cxn>
                <a:cxn ang="0">
                  <a:pos x="T2" y="T3"/>
                </a:cxn>
                <a:cxn ang="0">
                  <a:pos x="T4" y="T5"/>
                </a:cxn>
                <a:cxn ang="0">
                  <a:pos x="T6" y="T7"/>
                </a:cxn>
                <a:cxn ang="0">
                  <a:pos x="T8" y="T9"/>
                </a:cxn>
              </a:cxnLst>
              <a:rect l="0" t="0" r="r" b="b"/>
              <a:pathLst>
                <a:path w="102" h="55">
                  <a:moveTo>
                    <a:pt x="0" y="55"/>
                  </a:moveTo>
                  <a:lnTo>
                    <a:pt x="102" y="55"/>
                  </a:lnTo>
                  <a:lnTo>
                    <a:pt x="51" y="0"/>
                  </a:lnTo>
                  <a:lnTo>
                    <a:pt x="0" y="55"/>
                  </a:lnTo>
                  <a:lnTo>
                    <a:pt x="0"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0" name="Freeform 23"/>
            <p:cNvSpPr/>
            <p:nvPr/>
          </p:nvSpPr>
          <p:spPr bwMode="auto">
            <a:xfrm>
              <a:off x="4851400" y="2944813"/>
              <a:ext cx="131763" cy="87313"/>
            </a:xfrm>
            <a:custGeom>
              <a:avLst/>
              <a:gdLst>
                <a:gd name="T0" fmla="*/ 38 w 83"/>
                <a:gd name="T1" fmla="*/ 55 h 55"/>
                <a:gd name="T2" fmla="*/ 38 w 83"/>
                <a:gd name="T3" fmla="*/ 55 h 55"/>
                <a:gd name="T4" fmla="*/ 83 w 83"/>
                <a:gd name="T5" fmla="*/ 0 h 55"/>
                <a:gd name="T6" fmla="*/ 0 w 83"/>
                <a:gd name="T7" fmla="*/ 0 h 55"/>
                <a:gd name="T8" fmla="*/ 38 w 83"/>
                <a:gd name="T9" fmla="*/ 55 h 55"/>
                <a:gd name="T10" fmla="*/ 38 w 83"/>
                <a:gd name="T11" fmla="*/ 55 h 55"/>
              </a:gdLst>
              <a:ahLst/>
              <a:cxnLst>
                <a:cxn ang="0">
                  <a:pos x="T0" y="T1"/>
                </a:cxn>
                <a:cxn ang="0">
                  <a:pos x="T2" y="T3"/>
                </a:cxn>
                <a:cxn ang="0">
                  <a:pos x="T4" y="T5"/>
                </a:cxn>
                <a:cxn ang="0">
                  <a:pos x="T6" y="T7"/>
                </a:cxn>
                <a:cxn ang="0">
                  <a:pos x="T8" y="T9"/>
                </a:cxn>
                <a:cxn ang="0">
                  <a:pos x="T10" y="T11"/>
                </a:cxn>
              </a:cxnLst>
              <a:rect l="0" t="0" r="r" b="b"/>
              <a:pathLst>
                <a:path w="83" h="55">
                  <a:moveTo>
                    <a:pt x="38" y="55"/>
                  </a:moveTo>
                  <a:lnTo>
                    <a:pt x="38" y="55"/>
                  </a:lnTo>
                  <a:lnTo>
                    <a:pt x="83" y="0"/>
                  </a:lnTo>
                  <a:lnTo>
                    <a:pt x="0" y="0"/>
                  </a:lnTo>
                  <a:lnTo>
                    <a:pt x="38" y="55"/>
                  </a:lnTo>
                  <a:lnTo>
                    <a:pt x="38" y="5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1" name="Group 25"/>
          <p:cNvGrpSpPr/>
          <p:nvPr/>
        </p:nvGrpSpPr>
        <p:grpSpPr>
          <a:xfrm>
            <a:off x="3507624" y="2435796"/>
            <a:ext cx="408517" cy="592667"/>
            <a:chOff x="3814763" y="2921000"/>
            <a:chExt cx="306388" cy="444500"/>
          </a:xfrm>
          <a:solidFill>
            <a:schemeClr val="bg1"/>
          </a:solidFill>
        </p:grpSpPr>
        <p:sp>
          <p:nvSpPr>
            <p:cNvPr id="192" name="Freeform 24"/>
            <p:cNvSpPr>
              <a:spLocks noEditPoints="1"/>
            </p:cNvSpPr>
            <p:nvPr/>
          </p:nvSpPr>
          <p:spPr bwMode="auto">
            <a:xfrm>
              <a:off x="3814763" y="2921000"/>
              <a:ext cx="306388" cy="444500"/>
            </a:xfrm>
            <a:custGeom>
              <a:avLst/>
              <a:gdLst>
                <a:gd name="T0" fmla="*/ 340 w 398"/>
                <a:gd name="T1" fmla="*/ 0 h 580"/>
                <a:gd name="T2" fmla="*/ 58 w 398"/>
                <a:gd name="T3" fmla="*/ 0 h 580"/>
                <a:gd name="T4" fmla="*/ 0 w 398"/>
                <a:gd name="T5" fmla="*/ 57 h 580"/>
                <a:gd name="T6" fmla="*/ 0 w 398"/>
                <a:gd name="T7" fmla="*/ 523 h 580"/>
                <a:gd name="T8" fmla="*/ 58 w 398"/>
                <a:gd name="T9" fmla="*/ 580 h 580"/>
                <a:gd name="T10" fmla="*/ 340 w 398"/>
                <a:gd name="T11" fmla="*/ 580 h 580"/>
                <a:gd name="T12" fmla="*/ 398 w 398"/>
                <a:gd name="T13" fmla="*/ 523 h 580"/>
                <a:gd name="T14" fmla="*/ 398 w 398"/>
                <a:gd name="T15" fmla="*/ 522 h 580"/>
                <a:gd name="T16" fmla="*/ 398 w 398"/>
                <a:gd name="T17" fmla="*/ 518 h 580"/>
                <a:gd name="T18" fmla="*/ 398 w 398"/>
                <a:gd name="T19" fmla="*/ 57 h 580"/>
                <a:gd name="T20" fmla="*/ 340 w 398"/>
                <a:gd name="T21" fmla="*/ 0 h 580"/>
                <a:gd name="T22" fmla="*/ 172 w 398"/>
                <a:gd name="T23" fmla="*/ 15 h 580"/>
                <a:gd name="T24" fmla="*/ 226 w 398"/>
                <a:gd name="T25" fmla="*/ 15 h 580"/>
                <a:gd name="T26" fmla="*/ 232 w 398"/>
                <a:gd name="T27" fmla="*/ 21 h 580"/>
                <a:gd name="T28" fmla="*/ 226 w 398"/>
                <a:gd name="T29" fmla="*/ 28 h 580"/>
                <a:gd name="T30" fmla="*/ 172 w 398"/>
                <a:gd name="T31" fmla="*/ 28 h 580"/>
                <a:gd name="T32" fmla="*/ 166 w 398"/>
                <a:gd name="T33" fmla="*/ 21 h 580"/>
                <a:gd name="T34" fmla="*/ 172 w 398"/>
                <a:gd name="T35" fmla="*/ 15 h 580"/>
                <a:gd name="T36" fmla="*/ 199 w 398"/>
                <a:gd name="T37" fmla="*/ 561 h 580"/>
                <a:gd name="T38" fmla="*/ 173 w 398"/>
                <a:gd name="T39" fmla="*/ 535 h 580"/>
                <a:gd name="T40" fmla="*/ 199 w 398"/>
                <a:gd name="T41" fmla="*/ 508 h 580"/>
                <a:gd name="T42" fmla="*/ 225 w 398"/>
                <a:gd name="T43" fmla="*/ 535 h 580"/>
                <a:gd name="T44" fmla="*/ 199 w 398"/>
                <a:gd name="T45" fmla="*/ 561 h 580"/>
                <a:gd name="T46" fmla="*/ 356 w 398"/>
                <a:gd name="T47" fmla="*/ 476 h 580"/>
                <a:gd name="T48" fmla="*/ 340 w 398"/>
                <a:gd name="T49" fmla="*/ 491 h 580"/>
                <a:gd name="T50" fmla="*/ 58 w 398"/>
                <a:gd name="T51" fmla="*/ 491 h 580"/>
                <a:gd name="T52" fmla="*/ 42 w 398"/>
                <a:gd name="T53" fmla="*/ 475 h 580"/>
                <a:gd name="T54" fmla="*/ 42 w 398"/>
                <a:gd name="T55" fmla="*/ 63 h 580"/>
                <a:gd name="T56" fmla="*/ 58 w 398"/>
                <a:gd name="T57" fmla="*/ 47 h 580"/>
                <a:gd name="T58" fmla="*/ 340 w 398"/>
                <a:gd name="T59" fmla="*/ 47 h 580"/>
                <a:gd name="T60" fmla="*/ 356 w 398"/>
                <a:gd name="T61" fmla="*/ 63 h 580"/>
                <a:gd name="T62" fmla="*/ 356 w 398"/>
                <a:gd name="T63" fmla="*/ 476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8" h="580">
                  <a:moveTo>
                    <a:pt x="340" y="0"/>
                  </a:moveTo>
                  <a:cubicBezTo>
                    <a:pt x="58" y="0"/>
                    <a:pt x="58" y="0"/>
                    <a:pt x="58" y="0"/>
                  </a:cubicBezTo>
                  <a:cubicBezTo>
                    <a:pt x="26" y="0"/>
                    <a:pt x="0" y="25"/>
                    <a:pt x="0" y="57"/>
                  </a:cubicBezTo>
                  <a:cubicBezTo>
                    <a:pt x="0" y="523"/>
                    <a:pt x="0" y="523"/>
                    <a:pt x="0" y="523"/>
                  </a:cubicBezTo>
                  <a:cubicBezTo>
                    <a:pt x="0" y="555"/>
                    <a:pt x="26" y="580"/>
                    <a:pt x="58" y="580"/>
                  </a:cubicBezTo>
                  <a:cubicBezTo>
                    <a:pt x="340" y="580"/>
                    <a:pt x="340" y="580"/>
                    <a:pt x="340" y="580"/>
                  </a:cubicBezTo>
                  <a:cubicBezTo>
                    <a:pt x="372" y="580"/>
                    <a:pt x="398" y="555"/>
                    <a:pt x="398" y="523"/>
                  </a:cubicBezTo>
                  <a:cubicBezTo>
                    <a:pt x="398" y="522"/>
                    <a:pt x="398" y="522"/>
                    <a:pt x="398" y="522"/>
                  </a:cubicBezTo>
                  <a:cubicBezTo>
                    <a:pt x="398" y="518"/>
                    <a:pt x="398" y="518"/>
                    <a:pt x="398" y="518"/>
                  </a:cubicBezTo>
                  <a:cubicBezTo>
                    <a:pt x="398" y="57"/>
                    <a:pt x="398" y="57"/>
                    <a:pt x="398" y="57"/>
                  </a:cubicBezTo>
                  <a:cubicBezTo>
                    <a:pt x="398" y="25"/>
                    <a:pt x="372" y="0"/>
                    <a:pt x="340" y="0"/>
                  </a:cubicBezTo>
                  <a:close/>
                  <a:moveTo>
                    <a:pt x="172" y="15"/>
                  </a:moveTo>
                  <a:cubicBezTo>
                    <a:pt x="226" y="15"/>
                    <a:pt x="226" y="15"/>
                    <a:pt x="226" y="15"/>
                  </a:cubicBezTo>
                  <a:cubicBezTo>
                    <a:pt x="230" y="15"/>
                    <a:pt x="232" y="18"/>
                    <a:pt x="232" y="21"/>
                  </a:cubicBezTo>
                  <a:cubicBezTo>
                    <a:pt x="232" y="25"/>
                    <a:pt x="230" y="28"/>
                    <a:pt x="226" y="28"/>
                  </a:cubicBezTo>
                  <a:cubicBezTo>
                    <a:pt x="172" y="28"/>
                    <a:pt x="172" y="28"/>
                    <a:pt x="172" y="28"/>
                  </a:cubicBezTo>
                  <a:cubicBezTo>
                    <a:pt x="168" y="28"/>
                    <a:pt x="166" y="25"/>
                    <a:pt x="166" y="21"/>
                  </a:cubicBezTo>
                  <a:cubicBezTo>
                    <a:pt x="166" y="18"/>
                    <a:pt x="168" y="15"/>
                    <a:pt x="172" y="15"/>
                  </a:cubicBezTo>
                  <a:close/>
                  <a:moveTo>
                    <a:pt x="199" y="561"/>
                  </a:moveTo>
                  <a:cubicBezTo>
                    <a:pt x="184" y="561"/>
                    <a:pt x="173" y="549"/>
                    <a:pt x="173" y="535"/>
                  </a:cubicBezTo>
                  <a:cubicBezTo>
                    <a:pt x="173" y="520"/>
                    <a:pt x="184" y="508"/>
                    <a:pt x="199" y="508"/>
                  </a:cubicBezTo>
                  <a:cubicBezTo>
                    <a:pt x="214" y="508"/>
                    <a:pt x="225" y="520"/>
                    <a:pt x="225" y="535"/>
                  </a:cubicBezTo>
                  <a:cubicBezTo>
                    <a:pt x="225" y="549"/>
                    <a:pt x="214" y="561"/>
                    <a:pt x="199" y="561"/>
                  </a:cubicBezTo>
                  <a:close/>
                  <a:moveTo>
                    <a:pt x="356" y="476"/>
                  </a:moveTo>
                  <a:cubicBezTo>
                    <a:pt x="355" y="484"/>
                    <a:pt x="349" y="491"/>
                    <a:pt x="340" y="491"/>
                  </a:cubicBezTo>
                  <a:cubicBezTo>
                    <a:pt x="58" y="491"/>
                    <a:pt x="58" y="491"/>
                    <a:pt x="58" y="491"/>
                  </a:cubicBezTo>
                  <a:cubicBezTo>
                    <a:pt x="49" y="491"/>
                    <a:pt x="42" y="484"/>
                    <a:pt x="42" y="475"/>
                  </a:cubicBezTo>
                  <a:cubicBezTo>
                    <a:pt x="42" y="63"/>
                    <a:pt x="42" y="63"/>
                    <a:pt x="42" y="63"/>
                  </a:cubicBezTo>
                  <a:cubicBezTo>
                    <a:pt x="42" y="54"/>
                    <a:pt x="49" y="47"/>
                    <a:pt x="58" y="47"/>
                  </a:cubicBezTo>
                  <a:cubicBezTo>
                    <a:pt x="340" y="47"/>
                    <a:pt x="340" y="47"/>
                    <a:pt x="340" y="47"/>
                  </a:cubicBezTo>
                  <a:cubicBezTo>
                    <a:pt x="349" y="47"/>
                    <a:pt x="356" y="54"/>
                    <a:pt x="356" y="63"/>
                  </a:cubicBezTo>
                  <a:cubicBezTo>
                    <a:pt x="356" y="476"/>
                    <a:pt x="356" y="476"/>
                    <a:pt x="356" y="4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3" name="Freeform 25"/>
            <p:cNvSpPr/>
            <p:nvPr/>
          </p:nvSpPr>
          <p:spPr bwMode="auto">
            <a:xfrm>
              <a:off x="3903663" y="2998788"/>
              <a:ext cx="128588" cy="96838"/>
            </a:xfrm>
            <a:custGeom>
              <a:avLst/>
              <a:gdLst>
                <a:gd name="T0" fmla="*/ 166 w 166"/>
                <a:gd name="T1" fmla="*/ 62 h 127"/>
                <a:gd name="T2" fmla="*/ 133 w 166"/>
                <a:gd name="T3" fmla="*/ 47 h 127"/>
                <a:gd name="T4" fmla="*/ 0 w 166"/>
                <a:gd name="T5" fmla="*/ 117 h 127"/>
                <a:gd name="T6" fmla="*/ 111 w 166"/>
                <a:gd name="T7" fmla="*/ 37 h 127"/>
                <a:gd name="T8" fmla="*/ 80 w 166"/>
                <a:gd name="T9" fmla="*/ 23 h 127"/>
                <a:gd name="T10" fmla="*/ 143 w 166"/>
                <a:gd name="T11" fmla="*/ 0 h 127"/>
                <a:gd name="T12" fmla="*/ 166 w 166"/>
                <a:gd name="T13" fmla="*/ 62 h 127"/>
              </a:gdLst>
              <a:ahLst/>
              <a:cxnLst>
                <a:cxn ang="0">
                  <a:pos x="T0" y="T1"/>
                </a:cxn>
                <a:cxn ang="0">
                  <a:pos x="T2" y="T3"/>
                </a:cxn>
                <a:cxn ang="0">
                  <a:pos x="T4" y="T5"/>
                </a:cxn>
                <a:cxn ang="0">
                  <a:pos x="T6" y="T7"/>
                </a:cxn>
                <a:cxn ang="0">
                  <a:pos x="T8" y="T9"/>
                </a:cxn>
                <a:cxn ang="0">
                  <a:pos x="T10" y="T11"/>
                </a:cxn>
                <a:cxn ang="0">
                  <a:pos x="T12" y="T13"/>
                </a:cxn>
              </a:cxnLst>
              <a:rect l="0" t="0" r="r" b="b"/>
              <a:pathLst>
                <a:path w="166" h="127">
                  <a:moveTo>
                    <a:pt x="166" y="62"/>
                  </a:moveTo>
                  <a:cubicBezTo>
                    <a:pt x="133" y="47"/>
                    <a:pt x="133" y="47"/>
                    <a:pt x="133" y="47"/>
                  </a:cubicBezTo>
                  <a:cubicBezTo>
                    <a:pt x="95" y="127"/>
                    <a:pt x="0" y="117"/>
                    <a:pt x="0" y="117"/>
                  </a:cubicBezTo>
                  <a:cubicBezTo>
                    <a:pt x="71" y="106"/>
                    <a:pt x="101" y="58"/>
                    <a:pt x="111" y="37"/>
                  </a:cubicBezTo>
                  <a:cubicBezTo>
                    <a:pt x="80" y="23"/>
                    <a:pt x="80" y="23"/>
                    <a:pt x="80" y="23"/>
                  </a:cubicBezTo>
                  <a:cubicBezTo>
                    <a:pt x="143" y="0"/>
                    <a:pt x="143" y="0"/>
                    <a:pt x="143" y="0"/>
                  </a:cubicBezTo>
                  <a:lnTo>
                    <a:pt x="166" y="6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4" name="Freeform 26"/>
            <p:cNvSpPr/>
            <p:nvPr/>
          </p:nvSpPr>
          <p:spPr bwMode="auto">
            <a:xfrm>
              <a:off x="4008438" y="3060700"/>
              <a:ext cx="52388" cy="207963"/>
            </a:xfrm>
            <a:custGeom>
              <a:avLst/>
              <a:gdLst>
                <a:gd name="T0" fmla="*/ 68 w 68"/>
                <a:gd name="T1" fmla="*/ 10 h 271"/>
                <a:gd name="T2" fmla="*/ 68 w 68"/>
                <a:gd name="T3" fmla="*/ 261 h 271"/>
                <a:gd name="T4" fmla="*/ 58 w 68"/>
                <a:gd name="T5" fmla="*/ 271 h 271"/>
                <a:gd name="T6" fmla="*/ 10 w 68"/>
                <a:gd name="T7" fmla="*/ 271 h 271"/>
                <a:gd name="T8" fmla="*/ 0 w 68"/>
                <a:gd name="T9" fmla="*/ 261 h 271"/>
                <a:gd name="T10" fmla="*/ 0 w 68"/>
                <a:gd name="T11" fmla="*/ 10 h 271"/>
                <a:gd name="T12" fmla="*/ 10 w 68"/>
                <a:gd name="T13" fmla="*/ 0 h 271"/>
                <a:gd name="T14" fmla="*/ 58 w 68"/>
                <a:gd name="T15" fmla="*/ 0 h 271"/>
                <a:gd name="T16" fmla="*/ 68 w 68"/>
                <a:gd name="T17" fmla="*/ 1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71">
                  <a:moveTo>
                    <a:pt x="68" y="10"/>
                  </a:moveTo>
                  <a:cubicBezTo>
                    <a:pt x="68" y="261"/>
                    <a:pt x="68" y="261"/>
                    <a:pt x="68" y="261"/>
                  </a:cubicBezTo>
                  <a:cubicBezTo>
                    <a:pt x="68" y="266"/>
                    <a:pt x="64" y="271"/>
                    <a:pt x="58" y="271"/>
                  </a:cubicBezTo>
                  <a:cubicBezTo>
                    <a:pt x="10" y="271"/>
                    <a:pt x="10" y="271"/>
                    <a:pt x="10" y="271"/>
                  </a:cubicBezTo>
                  <a:cubicBezTo>
                    <a:pt x="4" y="271"/>
                    <a:pt x="0" y="266"/>
                    <a:pt x="0" y="261"/>
                  </a:cubicBezTo>
                  <a:cubicBezTo>
                    <a:pt x="0" y="10"/>
                    <a:pt x="0" y="10"/>
                    <a:pt x="0" y="10"/>
                  </a:cubicBezTo>
                  <a:cubicBezTo>
                    <a:pt x="0" y="4"/>
                    <a:pt x="4" y="0"/>
                    <a:pt x="10" y="0"/>
                  </a:cubicBezTo>
                  <a:cubicBezTo>
                    <a:pt x="58" y="0"/>
                    <a:pt x="58" y="0"/>
                    <a:pt x="58" y="0"/>
                  </a:cubicBezTo>
                  <a:cubicBezTo>
                    <a:pt x="64" y="0"/>
                    <a:pt x="68" y="4"/>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5" name="Freeform 27"/>
            <p:cNvSpPr/>
            <p:nvPr/>
          </p:nvSpPr>
          <p:spPr bwMode="auto">
            <a:xfrm>
              <a:off x="3941763" y="3098800"/>
              <a:ext cx="52388" cy="169863"/>
            </a:xfrm>
            <a:custGeom>
              <a:avLst/>
              <a:gdLst>
                <a:gd name="T0" fmla="*/ 68 w 68"/>
                <a:gd name="T1" fmla="*/ 10 h 220"/>
                <a:gd name="T2" fmla="*/ 68 w 68"/>
                <a:gd name="T3" fmla="*/ 210 h 220"/>
                <a:gd name="T4" fmla="*/ 58 w 68"/>
                <a:gd name="T5" fmla="*/ 220 h 220"/>
                <a:gd name="T6" fmla="*/ 10 w 68"/>
                <a:gd name="T7" fmla="*/ 220 h 220"/>
                <a:gd name="T8" fmla="*/ 0 w 68"/>
                <a:gd name="T9" fmla="*/ 210 h 220"/>
                <a:gd name="T10" fmla="*/ 0 w 68"/>
                <a:gd name="T11" fmla="*/ 10 h 220"/>
                <a:gd name="T12" fmla="*/ 10 w 68"/>
                <a:gd name="T13" fmla="*/ 0 h 220"/>
                <a:gd name="T14" fmla="*/ 58 w 68"/>
                <a:gd name="T15" fmla="*/ 0 h 220"/>
                <a:gd name="T16" fmla="*/ 68 w 68"/>
                <a:gd name="T17" fmla="*/ 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20">
                  <a:moveTo>
                    <a:pt x="68" y="10"/>
                  </a:moveTo>
                  <a:cubicBezTo>
                    <a:pt x="68" y="210"/>
                    <a:pt x="68" y="210"/>
                    <a:pt x="68" y="210"/>
                  </a:cubicBezTo>
                  <a:cubicBezTo>
                    <a:pt x="68" y="215"/>
                    <a:pt x="64" y="220"/>
                    <a:pt x="58" y="220"/>
                  </a:cubicBezTo>
                  <a:cubicBezTo>
                    <a:pt x="10" y="220"/>
                    <a:pt x="10" y="220"/>
                    <a:pt x="10" y="220"/>
                  </a:cubicBezTo>
                  <a:cubicBezTo>
                    <a:pt x="4" y="220"/>
                    <a:pt x="0" y="215"/>
                    <a:pt x="0" y="210"/>
                  </a:cubicBezTo>
                  <a:cubicBezTo>
                    <a:pt x="0" y="10"/>
                    <a:pt x="0" y="10"/>
                    <a:pt x="0" y="10"/>
                  </a:cubicBezTo>
                  <a:cubicBezTo>
                    <a:pt x="0" y="5"/>
                    <a:pt x="4" y="0"/>
                    <a:pt x="10" y="0"/>
                  </a:cubicBezTo>
                  <a:cubicBezTo>
                    <a:pt x="58" y="0"/>
                    <a:pt x="58" y="0"/>
                    <a:pt x="58" y="0"/>
                  </a:cubicBezTo>
                  <a:cubicBezTo>
                    <a:pt x="64" y="0"/>
                    <a:pt x="68" y="5"/>
                    <a:pt x="68"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6" name="Freeform 28"/>
            <p:cNvSpPr/>
            <p:nvPr/>
          </p:nvSpPr>
          <p:spPr bwMode="auto">
            <a:xfrm>
              <a:off x="3875088" y="3138488"/>
              <a:ext cx="53975" cy="130175"/>
            </a:xfrm>
            <a:custGeom>
              <a:avLst/>
              <a:gdLst>
                <a:gd name="T0" fmla="*/ 69 w 69"/>
                <a:gd name="T1" fmla="*/ 10 h 168"/>
                <a:gd name="T2" fmla="*/ 69 w 69"/>
                <a:gd name="T3" fmla="*/ 158 h 168"/>
                <a:gd name="T4" fmla="*/ 58 w 69"/>
                <a:gd name="T5" fmla="*/ 168 h 168"/>
                <a:gd name="T6" fmla="*/ 10 w 69"/>
                <a:gd name="T7" fmla="*/ 168 h 168"/>
                <a:gd name="T8" fmla="*/ 0 w 69"/>
                <a:gd name="T9" fmla="*/ 158 h 168"/>
                <a:gd name="T10" fmla="*/ 0 w 69"/>
                <a:gd name="T11" fmla="*/ 10 h 168"/>
                <a:gd name="T12" fmla="*/ 10 w 69"/>
                <a:gd name="T13" fmla="*/ 0 h 168"/>
                <a:gd name="T14" fmla="*/ 58 w 69"/>
                <a:gd name="T15" fmla="*/ 0 h 168"/>
                <a:gd name="T16" fmla="*/ 69 w 69"/>
                <a:gd name="T17" fmla="*/ 1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68">
                  <a:moveTo>
                    <a:pt x="69" y="10"/>
                  </a:moveTo>
                  <a:cubicBezTo>
                    <a:pt x="69" y="158"/>
                    <a:pt x="69" y="158"/>
                    <a:pt x="69" y="158"/>
                  </a:cubicBezTo>
                  <a:cubicBezTo>
                    <a:pt x="69" y="163"/>
                    <a:pt x="64" y="168"/>
                    <a:pt x="58" y="168"/>
                  </a:cubicBezTo>
                  <a:cubicBezTo>
                    <a:pt x="10" y="168"/>
                    <a:pt x="10" y="168"/>
                    <a:pt x="10" y="168"/>
                  </a:cubicBezTo>
                  <a:cubicBezTo>
                    <a:pt x="4" y="168"/>
                    <a:pt x="0" y="163"/>
                    <a:pt x="0" y="158"/>
                  </a:cubicBezTo>
                  <a:cubicBezTo>
                    <a:pt x="0" y="10"/>
                    <a:pt x="0" y="10"/>
                    <a:pt x="0" y="10"/>
                  </a:cubicBezTo>
                  <a:cubicBezTo>
                    <a:pt x="0" y="4"/>
                    <a:pt x="4" y="0"/>
                    <a:pt x="10" y="0"/>
                  </a:cubicBezTo>
                  <a:cubicBezTo>
                    <a:pt x="58" y="0"/>
                    <a:pt x="58" y="0"/>
                    <a:pt x="58" y="0"/>
                  </a:cubicBezTo>
                  <a:cubicBezTo>
                    <a:pt x="64" y="0"/>
                    <a:pt x="69" y="4"/>
                    <a:pt x="69"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197" name="Group 31"/>
          <p:cNvGrpSpPr/>
          <p:nvPr/>
        </p:nvGrpSpPr>
        <p:grpSpPr>
          <a:xfrm>
            <a:off x="1491401" y="2545863"/>
            <a:ext cx="615951" cy="372533"/>
            <a:chOff x="2039938" y="3003550"/>
            <a:chExt cx="461963" cy="279400"/>
          </a:xfrm>
          <a:solidFill>
            <a:schemeClr val="bg1"/>
          </a:solidFill>
        </p:grpSpPr>
        <p:sp>
          <p:nvSpPr>
            <p:cNvPr id="198" name="Freeform 29"/>
            <p:cNvSpPr>
              <a:spLocks noEditPoints="1"/>
            </p:cNvSpPr>
            <p:nvPr/>
          </p:nvSpPr>
          <p:spPr bwMode="auto">
            <a:xfrm>
              <a:off x="2039938" y="3003550"/>
              <a:ext cx="461963" cy="279400"/>
            </a:xfrm>
            <a:custGeom>
              <a:avLst/>
              <a:gdLst>
                <a:gd name="T0" fmla="*/ 602 w 602"/>
                <a:gd name="T1" fmla="*/ 21 h 364"/>
                <a:gd name="T2" fmla="*/ 602 w 602"/>
                <a:gd name="T3" fmla="*/ 343 h 364"/>
                <a:gd name="T4" fmla="*/ 581 w 602"/>
                <a:gd name="T5" fmla="*/ 364 h 364"/>
                <a:gd name="T6" fmla="*/ 21 w 602"/>
                <a:gd name="T7" fmla="*/ 364 h 364"/>
                <a:gd name="T8" fmla="*/ 0 w 602"/>
                <a:gd name="T9" fmla="*/ 343 h 364"/>
                <a:gd name="T10" fmla="*/ 0 w 602"/>
                <a:gd name="T11" fmla="*/ 21 h 364"/>
                <a:gd name="T12" fmla="*/ 21 w 602"/>
                <a:gd name="T13" fmla="*/ 0 h 364"/>
                <a:gd name="T14" fmla="*/ 581 w 602"/>
                <a:gd name="T15" fmla="*/ 0 h 364"/>
                <a:gd name="T16" fmla="*/ 602 w 602"/>
                <a:gd name="T17" fmla="*/ 21 h 364"/>
                <a:gd name="T18" fmla="*/ 559 w 602"/>
                <a:gd name="T19" fmla="*/ 43 h 364"/>
                <a:gd name="T20" fmla="*/ 43 w 602"/>
                <a:gd name="T21" fmla="*/ 43 h 364"/>
                <a:gd name="T22" fmla="*/ 43 w 602"/>
                <a:gd name="T23" fmla="*/ 321 h 364"/>
                <a:gd name="T24" fmla="*/ 559 w 602"/>
                <a:gd name="T25" fmla="*/ 321 h 364"/>
                <a:gd name="T26" fmla="*/ 559 w 602"/>
                <a:gd name="T27" fmla="*/ 4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2" h="364">
                  <a:moveTo>
                    <a:pt x="602" y="21"/>
                  </a:moveTo>
                  <a:cubicBezTo>
                    <a:pt x="602" y="343"/>
                    <a:pt x="602" y="343"/>
                    <a:pt x="602" y="343"/>
                  </a:cubicBezTo>
                  <a:cubicBezTo>
                    <a:pt x="602" y="355"/>
                    <a:pt x="592" y="364"/>
                    <a:pt x="581" y="364"/>
                  </a:cubicBezTo>
                  <a:cubicBezTo>
                    <a:pt x="21" y="364"/>
                    <a:pt x="21" y="364"/>
                    <a:pt x="21" y="364"/>
                  </a:cubicBezTo>
                  <a:cubicBezTo>
                    <a:pt x="10" y="364"/>
                    <a:pt x="0" y="355"/>
                    <a:pt x="0" y="343"/>
                  </a:cubicBezTo>
                  <a:cubicBezTo>
                    <a:pt x="0" y="21"/>
                    <a:pt x="0" y="21"/>
                    <a:pt x="0" y="21"/>
                  </a:cubicBezTo>
                  <a:cubicBezTo>
                    <a:pt x="0" y="9"/>
                    <a:pt x="10" y="0"/>
                    <a:pt x="21" y="0"/>
                  </a:cubicBezTo>
                  <a:cubicBezTo>
                    <a:pt x="581" y="0"/>
                    <a:pt x="581" y="0"/>
                    <a:pt x="581" y="0"/>
                  </a:cubicBezTo>
                  <a:cubicBezTo>
                    <a:pt x="592" y="0"/>
                    <a:pt x="602" y="9"/>
                    <a:pt x="602" y="21"/>
                  </a:cubicBezTo>
                  <a:close/>
                  <a:moveTo>
                    <a:pt x="559" y="43"/>
                  </a:moveTo>
                  <a:cubicBezTo>
                    <a:pt x="43" y="43"/>
                    <a:pt x="43" y="43"/>
                    <a:pt x="43" y="43"/>
                  </a:cubicBezTo>
                  <a:cubicBezTo>
                    <a:pt x="43" y="321"/>
                    <a:pt x="43" y="321"/>
                    <a:pt x="43" y="321"/>
                  </a:cubicBezTo>
                  <a:cubicBezTo>
                    <a:pt x="559" y="321"/>
                    <a:pt x="559" y="321"/>
                    <a:pt x="559" y="321"/>
                  </a:cubicBezTo>
                  <a:lnTo>
                    <a:pt x="559" y="4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199" name="Freeform 30"/>
            <p:cNvSpPr/>
            <p:nvPr/>
          </p:nvSpPr>
          <p:spPr bwMode="auto">
            <a:xfrm>
              <a:off x="2241550" y="3087688"/>
              <a:ext cx="60325" cy="111125"/>
            </a:xfrm>
            <a:custGeom>
              <a:avLst/>
              <a:gdLst>
                <a:gd name="T0" fmla="*/ 34 w 78"/>
                <a:gd name="T1" fmla="*/ 107 h 144"/>
                <a:gd name="T2" fmla="*/ 5 w 78"/>
                <a:gd name="T3" fmla="*/ 99 h 144"/>
                <a:gd name="T4" fmla="*/ 0 w 78"/>
                <a:gd name="T5" fmla="*/ 120 h 144"/>
                <a:gd name="T6" fmla="*/ 30 w 78"/>
                <a:gd name="T7" fmla="*/ 127 h 144"/>
                <a:gd name="T8" fmla="*/ 30 w 78"/>
                <a:gd name="T9" fmla="*/ 144 h 144"/>
                <a:gd name="T10" fmla="*/ 47 w 78"/>
                <a:gd name="T11" fmla="*/ 144 h 144"/>
                <a:gd name="T12" fmla="*/ 47 w 78"/>
                <a:gd name="T13" fmla="*/ 126 h 144"/>
                <a:gd name="T14" fmla="*/ 78 w 78"/>
                <a:gd name="T15" fmla="*/ 93 h 144"/>
                <a:gd name="T16" fmla="*/ 49 w 78"/>
                <a:gd name="T17" fmla="*/ 60 h 144"/>
                <a:gd name="T18" fmla="*/ 28 w 78"/>
                <a:gd name="T19" fmla="*/ 45 h 144"/>
                <a:gd name="T20" fmla="*/ 43 w 78"/>
                <a:gd name="T21" fmla="*/ 35 h 144"/>
                <a:gd name="T22" fmla="*/ 68 w 78"/>
                <a:gd name="T23" fmla="*/ 41 h 144"/>
                <a:gd name="T24" fmla="*/ 74 w 78"/>
                <a:gd name="T25" fmla="*/ 21 h 144"/>
                <a:gd name="T26" fmla="*/ 48 w 78"/>
                <a:gd name="T27" fmla="*/ 16 h 144"/>
                <a:gd name="T28" fmla="*/ 48 w 78"/>
                <a:gd name="T29" fmla="*/ 0 h 144"/>
                <a:gd name="T30" fmla="*/ 31 w 78"/>
                <a:gd name="T31" fmla="*/ 0 h 144"/>
                <a:gd name="T32" fmla="*/ 31 w 78"/>
                <a:gd name="T33" fmla="*/ 17 h 144"/>
                <a:gd name="T34" fmla="*/ 1 w 78"/>
                <a:gd name="T35" fmla="*/ 48 h 144"/>
                <a:gd name="T36" fmla="*/ 32 w 78"/>
                <a:gd name="T37" fmla="*/ 80 h 144"/>
                <a:gd name="T38" fmla="*/ 51 w 78"/>
                <a:gd name="T39" fmla="*/ 96 h 144"/>
                <a:gd name="T40" fmla="*/ 34 w 78"/>
                <a:gd name="T41" fmla="*/ 10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8" h="144">
                  <a:moveTo>
                    <a:pt x="34" y="107"/>
                  </a:moveTo>
                  <a:cubicBezTo>
                    <a:pt x="23" y="107"/>
                    <a:pt x="12" y="103"/>
                    <a:pt x="5" y="99"/>
                  </a:cubicBezTo>
                  <a:cubicBezTo>
                    <a:pt x="0" y="120"/>
                    <a:pt x="0" y="120"/>
                    <a:pt x="0" y="120"/>
                  </a:cubicBezTo>
                  <a:cubicBezTo>
                    <a:pt x="6" y="123"/>
                    <a:pt x="18" y="127"/>
                    <a:pt x="30" y="127"/>
                  </a:cubicBezTo>
                  <a:cubicBezTo>
                    <a:pt x="30" y="144"/>
                    <a:pt x="30" y="144"/>
                    <a:pt x="30" y="144"/>
                  </a:cubicBezTo>
                  <a:cubicBezTo>
                    <a:pt x="47" y="144"/>
                    <a:pt x="47" y="144"/>
                    <a:pt x="47" y="144"/>
                  </a:cubicBezTo>
                  <a:cubicBezTo>
                    <a:pt x="47" y="126"/>
                    <a:pt x="47" y="126"/>
                    <a:pt x="47" y="126"/>
                  </a:cubicBezTo>
                  <a:cubicBezTo>
                    <a:pt x="67" y="122"/>
                    <a:pt x="78" y="109"/>
                    <a:pt x="78" y="93"/>
                  </a:cubicBezTo>
                  <a:cubicBezTo>
                    <a:pt x="78" y="77"/>
                    <a:pt x="70" y="68"/>
                    <a:pt x="49" y="60"/>
                  </a:cubicBezTo>
                  <a:cubicBezTo>
                    <a:pt x="34" y="55"/>
                    <a:pt x="28" y="51"/>
                    <a:pt x="28" y="45"/>
                  </a:cubicBezTo>
                  <a:cubicBezTo>
                    <a:pt x="28" y="40"/>
                    <a:pt x="31" y="35"/>
                    <a:pt x="43" y="35"/>
                  </a:cubicBezTo>
                  <a:cubicBezTo>
                    <a:pt x="56" y="35"/>
                    <a:pt x="64" y="39"/>
                    <a:pt x="68" y="41"/>
                  </a:cubicBezTo>
                  <a:cubicBezTo>
                    <a:pt x="74" y="21"/>
                    <a:pt x="74" y="21"/>
                    <a:pt x="74" y="21"/>
                  </a:cubicBezTo>
                  <a:cubicBezTo>
                    <a:pt x="67" y="19"/>
                    <a:pt x="59" y="16"/>
                    <a:pt x="48" y="16"/>
                  </a:cubicBezTo>
                  <a:cubicBezTo>
                    <a:pt x="48" y="0"/>
                    <a:pt x="48" y="0"/>
                    <a:pt x="48" y="0"/>
                  </a:cubicBezTo>
                  <a:cubicBezTo>
                    <a:pt x="31" y="0"/>
                    <a:pt x="31" y="0"/>
                    <a:pt x="31" y="0"/>
                  </a:cubicBezTo>
                  <a:cubicBezTo>
                    <a:pt x="31" y="17"/>
                    <a:pt x="31" y="17"/>
                    <a:pt x="31" y="17"/>
                  </a:cubicBezTo>
                  <a:cubicBezTo>
                    <a:pt x="12" y="20"/>
                    <a:pt x="1" y="33"/>
                    <a:pt x="1" y="48"/>
                  </a:cubicBezTo>
                  <a:cubicBezTo>
                    <a:pt x="1" y="65"/>
                    <a:pt x="14" y="74"/>
                    <a:pt x="32" y="80"/>
                  </a:cubicBezTo>
                  <a:cubicBezTo>
                    <a:pt x="46" y="85"/>
                    <a:pt x="51" y="89"/>
                    <a:pt x="51" y="96"/>
                  </a:cubicBezTo>
                  <a:cubicBezTo>
                    <a:pt x="51" y="103"/>
                    <a:pt x="44" y="107"/>
                    <a:pt x="34" y="10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0" name="Freeform 31"/>
            <p:cNvSpPr>
              <a:spLocks noEditPoints="1"/>
            </p:cNvSpPr>
            <p:nvPr/>
          </p:nvSpPr>
          <p:spPr bwMode="auto">
            <a:xfrm>
              <a:off x="2084388" y="3048000"/>
              <a:ext cx="373063" cy="190500"/>
            </a:xfrm>
            <a:custGeom>
              <a:avLst/>
              <a:gdLst>
                <a:gd name="T0" fmla="*/ 484 w 486"/>
                <a:gd name="T1" fmla="*/ 35 h 248"/>
                <a:gd name="T2" fmla="*/ 478 w 486"/>
                <a:gd name="T3" fmla="*/ 34 h 248"/>
                <a:gd name="T4" fmla="*/ 475 w 486"/>
                <a:gd name="T5" fmla="*/ 34 h 248"/>
                <a:gd name="T6" fmla="*/ 449 w 486"/>
                <a:gd name="T7" fmla="*/ 8 h 248"/>
                <a:gd name="T8" fmla="*/ 449 w 486"/>
                <a:gd name="T9" fmla="*/ 7 h 248"/>
                <a:gd name="T10" fmla="*/ 448 w 486"/>
                <a:gd name="T11" fmla="*/ 2 h 248"/>
                <a:gd name="T12" fmla="*/ 443 w 486"/>
                <a:gd name="T13" fmla="*/ 0 h 248"/>
                <a:gd name="T14" fmla="*/ 43 w 486"/>
                <a:gd name="T15" fmla="*/ 0 h 248"/>
                <a:gd name="T16" fmla="*/ 38 w 486"/>
                <a:gd name="T17" fmla="*/ 2 h 248"/>
                <a:gd name="T18" fmla="*/ 37 w 486"/>
                <a:gd name="T19" fmla="*/ 7 h 248"/>
                <a:gd name="T20" fmla="*/ 37 w 486"/>
                <a:gd name="T21" fmla="*/ 8 h 248"/>
                <a:gd name="T22" fmla="*/ 11 w 486"/>
                <a:gd name="T23" fmla="*/ 34 h 248"/>
                <a:gd name="T24" fmla="*/ 7 w 486"/>
                <a:gd name="T25" fmla="*/ 34 h 248"/>
                <a:gd name="T26" fmla="*/ 2 w 486"/>
                <a:gd name="T27" fmla="*/ 35 h 248"/>
                <a:gd name="T28" fmla="*/ 0 w 486"/>
                <a:gd name="T29" fmla="*/ 40 h 248"/>
                <a:gd name="T30" fmla="*/ 0 w 486"/>
                <a:gd name="T31" fmla="*/ 208 h 248"/>
                <a:gd name="T32" fmla="*/ 2 w 486"/>
                <a:gd name="T33" fmla="*/ 213 h 248"/>
                <a:gd name="T34" fmla="*/ 8 w 486"/>
                <a:gd name="T35" fmla="*/ 214 h 248"/>
                <a:gd name="T36" fmla="*/ 11 w 486"/>
                <a:gd name="T37" fmla="*/ 214 h 248"/>
                <a:gd name="T38" fmla="*/ 37 w 486"/>
                <a:gd name="T39" fmla="*/ 240 h 248"/>
                <a:gd name="T40" fmla="*/ 37 w 486"/>
                <a:gd name="T41" fmla="*/ 241 h 248"/>
                <a:gd name="T42" fmla="*/ 38 w 486"/>
                <a:gd name="T43" fmla="*/ 246 h 248"/>
                <a:gd name="T44" fmla="*/ 43 w 486"/>
                <a:gd name="T45" fmla="*/ 248 h 248"/>
                <a:gd name="T46" fmla="*/ 443 w 486"/>
                <a:gd name="T47" fmla="*/ 248 h 248"/>
                <a:gd name="T48" fmla="*/ 448 w 486"/>
                <a:gd name="T49" fmla="*/ 246 h 248"/>
                <a:gd name="T50" fmla="*/ 449 w 486"/>
                <a:gd name="T51" fmla="*/ 241 h 248"/>
                <a:gd name="T52" fmla="*/ 449 w 486"/>
                <a:gd name="T53" fmla="*/ 240 h 248"/>
                <a:gd name="T54" fmla="*/ 475 w 486"/>
                <a:gd name="T55" fmla="*/ 214 h 248"/>
                <a:gd name="T56" fmla="*/ 479 w 486"/>
                <a:gd name="T57" fmla="*/ 214 h 248"/>
                <a:gd name="T58" fmla="*/ 484 w 486"/>
                <a:gd name="T59" fmla="*/ 213 h 248"/>
                <a:gd name="T60" fmla="*/ 486 w 486"/>
                <a:gd name="T61" fmla="*/ 208 h 248"/>
                <a:gd name="T62" fmla="*/ 486 w 486"/>
                <a:gd name="T63" fmla="*/ 40 h 248"/>
                <a:gd name="T64" fmla="*/ 484 w 486"/>
                <a:gd name="T65" fmla="*/ 35 h 248"/>
                <a:gd name="T66" fmla="*/ 91 w 486"/>
                <a:gd name="T67" fmla="*/ 163 h 248"/>
                <a:gd name="T68" fmla="*/ 52 w 486"/>
                <a:gd name="T69" fmla="*/ 124 h 248"/>
                <a:gd name="T70" fmla="*/ 91 w 486"/>
                <a:gd name="T71" fmla="*/ 85 h 248"/>
                <a:gd name="T72" fmla="*/ 130 w 486"/>
                <a:gd name="T73" fmla="*/ 124 h 248"/>
                <a:gd name="T74" fmla="*/ 91 w 486"/>
                <a:gd name="T75" fmla="*/ 163 h 248"/>
                <a:gd name="T76" fmla="*/ 243 w 486"/>
                <a:gd name="T77" fmla="*/ 217 h 248"/>
                <a:gd name="T78" fmla="*/ 150 w 486"/>
                <a:gd name="T79" fmla="*/ 124 h 248"/>
                <a:gd name="T80" fmla="*/ 243 w 486"/>
                <a:gd name="T81" fmla="*/ 31 h 248"/>
                <a:gd name="T82" fmla="*/ 336 w 486"/>
                <a:gd name="T83" fmla="*/ 124 h 248"/>
                <a:gd name="T84" fmla="*/ 243 w 486"/>
                <a:gd name="T85" fmla="*/ 217 h 248"/>
                <a:gd name="T86" fmla="*/ 395 w 486"/>
                <a:gd name="T87" fmla="*/ 163 h 248"/>
                <a:gd name="T88" fmla="*/ 356 w 486"/>
                <a:gd name="T89" fmla="*/ 124 h 248"/>
                <a:gd name="T90" fmla="*/ 395 w 486"/>
                <a:gd name="T91" fmla="*/ 85 h 248"/>
                <a:gd name="T92" fmla="*/ 434 w 486"/>
                <a:gd name="T93" fmla="*/ 124 h 248"/>
                <a:gd name="T94" fmla="*/ 395 w 486"/>
                <a:gd name="T95" fmla="*/ 16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248">
                  <a:moveTo>
                    <a:pt x="484" y="35"/>
                  </a:moveTo>
                  <a:cubicBezTo>
                    <a:pt x="482" y="34"/>
                    <a:pt x="480" y="34"/>
                    <a:pt x="478" y="34"/>
                  </a:cubicBezTo>
                  <a:cubicBezTo>
                    <a:pt x="477" y="34"/>
                    <a:pt x="476" y="34"/>
                    <a:pt x="475" y="34"/>
                  </a:cubicBezTo>
                  <a:cubicBezTo>
                    <a:pt x="461" y="34"/>
                    <a:pt x="449" y="23"/>
                    <a:pt x="449" y="8"/>
                  </a:cubicBezTo>
                  <a:cubicBezTo>
                    <a:pt x="449" y="8"/>
                    <a:pt x="449" y="7"/>
                    <a:pt x="449" y="7"/>
                  </a:cubicBezTo>
                  <a:cubicBezTo>
                    <a:pt x="450" y="5"/>
                    <a:pt x="449" y="3"/>
                    <a:pt x="448" y="2"/>
                  </a:cubicBezTo>
                  <a:cubicBezTo>
                    <a:pt x="446" y="0"/>
                    <a:pt x="445" y="0"/>
                    <a:pt x="443" y="0"/>
                  </a:cubicBezTo>
                  <a:cubicBezTo>
                    <a:pt x="43" y="0"/>
                    <a:pt x="43" y="0"/>
                    <a:pt x="43" y="0"/>
                  </a:cubicBezTo>
                  <a:cubicBezTo>
                    <a:pt x="41" y="0"/>
                    <a:pt x="40" y="0"/>
                    <a:pt x="38" y="2"/>
                  </a:cubicBezTo>
                  <a:cubicBezTo>
                    <a:pt x="37" y="3"/>
                    <a:pt x="36" y="5"/>
                    <a:pt x="37" y="7"/>
                  </a:cubicBezTo>
                  <a:cubicBezTo>
                    <a:pt x="37" y="7"/>
                    <a:pt x="37" y="8"/>
                    <a:pt x="37" y="8"/>
                  </a:cubicBezTo>
                  <a:cubicBezTo>
                    <a:pt x="37" y="23"/>
                    <a:pt x="25" y="34"/>
                    <a:pt x="11" y="34"/>
                  </a:cubicBezTo>
                  <a:cubicBezTo>
                    <a:pt x="10" y="34"/>
                    <a:pt x="9" y="34"/>
                    <a:pt x="7" y="34"/>
                  </a:cubicBezTo>
                  <a:cubicBezTo>
                    <a:pt x="6" y="34"/>
                    <a:pt x="4" y="34"/>
                    <a:pt x="2" y="35"/>
                  </a:cubicBezTo>
                  <a:cubicBezTo>
                    <a:pt x="1" y="37"/>
                    <a:pt x="0" y="38"/>
                    <a:pt x="0" y="40"/>
                  </a:cubicBezTo>
                  <a:cubicBezTo>
                    <a:pt x="0" y="208"/>
                    <a:pt x="0" y="208"/>
                    <a:pt x="0" y="208"/>
                  </a:cubicBezTo>
                  <a:cubicBezTo>
                    <a:pt x="0" y="210"/>
                    <a:pt x="1" y="211"/>
                    <a:pt x="2" y="213"/>
                  </a:cubicBezTo>
                  <a:cubicBezTo>
                    <a:pt x="4" y="214"/>
                    <a:pt x="6" y="214"/>
                    <a:pt x="8" y="214"/>
                  </a:cubicBezTo>
                  <a:cubicBezTo>
                    <a:pt x="9" y="214"/>
                    <a:pt x="10" y="214"/>
                    <a:pt x="11" y="214"/>
                  </a:cubicBezTo>
                  <a:cubicBezTo>
                    <a:pt x="25" y="214"/>
                    <a:pt x="37" y="225"/>
                    <a:pt x="37" y="240"/>
                  </a:cubicBezTo>
                  <a:cubicBezTo>
                    <a:pt x="37" y="240"/>
                    <a:pt x="37" y="241"/>
                    <a:pt x="37" y="241"/>
                  </a:cubicBezTo>
                  <a:cubicBezTo>
                    <a:pt x="36" y="243"/>
                    <a:pt x="37" y="245"/>
                    <a:pt x="38" y="246"/>
                  </a:cubicBezTo>
                  <a:cubicBezTo>
                    <a:pt x="40" y="248"/>
                    <a:pt x="41" y="248"/>
                    <a:pt x="43" y="248"/>
                  </a:cubicBezTo>
                  <a:cubicBezTo>
                    <a:pt x="443" y="248"/>
                    <a:pt x="443" y="248"/>
                    <a:pt x="443" y="248"/>
                  </a:cubicBezTo>
                  <a:cubicBezTo>
                    <a:pt x="445" y="248"/>
                    <a:pt x="446" y="248"/>
                    <a:pt x="448" y="246"/>
                  </a:cubicBezTo>
                  <a:cubicBezTo>
                    <a:pt x="449" y="245"/>
                    <a:pt x="450" y="243"/>
                    <a:pt x="449" y="241"/>
                  </a:cubicBezTo>
                  <a:cubicBezTo>
                    <a:pt x="449" y="241"/>
                    <a:pt x="449" y="240"/>
                    <a:pt x="449" y="240"/>
                  </a:cubicBezTo>
                  <a:cubicBezTo>
                    <a:pt x="449" y="225"/>
                    <a:pt x="461" y="214"/>
                    <a:pt x="475" y="214"/>
                  </a:cubicBezTo>
                  <a:cubicBezTo>
                    <a:pt x="476" y="214"/>
                    <a:pt x="477" y="214"/>
                    <a:pt x="479" y="214"/>
                  </a:cubicBezTo>
                  <a:cubicBezTo>
                    <a:pt x="480" y="215"/>
                    <a:pt x="482" y="214"/>
                    <a:pt x="484" y="213"/>
                  </a:cubicBezTo>
                  <a:cubicBezTo>
                    <a:pt x="485" y="211"/>
                    <a:pt x="486" y="210"/>
                    <a:pt x="486" y="208"/>
                  </a:cubicBezTo>
                  <a:cubicBezTo>
                    <a:pt x="486" y="40"/>
                    <a:pt x="486" y="40"/>
                    <a:pt x="486" y="40"/>
                  </a:cubicBezTo>
                  <a:cubicBezTo>
                    <a:pt x="486" y="38"/>
                    <a:pt x="485" y="37"/>
                    <a:pt x="484" y="35"/>
                  </a:cubicBezTo>
                  <a:close/>
                  <a:moveTo>
                    <a:pt x="91" y="163"/>
                  </a:moveTo>
                  <a:cubicBezTo>
                    <a:pt x="70" y="163"/>
                    <a:pt x="52" y="145"/>
                    <a:pt x="52" y="124"/>
                  </a:cubicBezTo>
                  <a:cubicBezTo>
                    <a:pt x="52" y="103"/>
                    <a:pt x="70" y="85"/>
                    <a:pt x="91" y="85"/>
                  </a:cubicBezTo>
                  <a:cubicBezTo>
                    <a:pt x="112" y="85"/>
                    <a:pt x="130" y="103"/>
                    <a:pt x="130" y="124"/>
                  </a:cubicBezTo>
                  <a:cubicBezTo>
                    <a:pt x="130" y="145"/>
                    <a:pt x="112" y="163"/>
                    <a:pt x="91" y="163"/>
                  </a:cubicBezTo>
                  <a:close/>
                  <a:moveTo>
                    <a:pt x="243" y="217"/>
                  </a:moveTo>
                  <a:cubicBezTo>
                    <a:pt x="192" y="217"/>
                    <a:pt x="150" y="176"/>
                    <a:pt x="150" y="124"/>
                  </a:cubicBezTo>
                  <a:cubicBezTo>
                    <a:pt x="150" y="73"/>
                    <a:pt x="192" y="31"/>
                    <a:pt x="243" y="31"/>
                  </a:cubicBezTo>
                  <a:cubicBezTo>
                    <a:pt x="294" y="31"/>
                    <a:pt x="336" y="73"/>
                    <a:pt x="336" y="124"/>
                  </a:cubicBezTo>
                  <a:cubicBezTo>
                    <a:pt x="336" y="176"/>
                    <a:pt x="294" y="217"/>
                    <a:pt x="243" y="217"/>
                  </a:cubicBezTo>
                  <a:close/>
                  <a:moveTo>
                    <a:pt x="395" y="163"/>
                  </a:moveTo>
                  <a:cubicBezTo>
                    <a:pt x="374" y="163"/>
                    <a:pt x="356" y="145"/>
                    <a:pt x="356" y="124"/>
                  </a:cubicBezTo>
                  <a:cubicBezTo>
                    <a:pt x="356" y="103"/>
                    <a:pt x="374" y="85"/>
                    <a:pt x="395" y="85"/>
                  </a:cubicBezTo>
                  <a:cubicBezTo>
                    <a:pt x="416" y="85"/>
                    <a:pt x="434" y="103"/>
                    <a:pt x="434" y="124"/>
                  </a:cubicBezTo>
                  <a:cubicBezTo>
                    <a:pt x="434" y="145"/>
                    <a:pt x="416" y="163"/>
                    <a:pt x="395"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01" name="Group 35"/>
          <p:cNvGrpSpPr/>
          <p:nvPr/>
        </p:nvGrpSpPr>
        <p:grpSpPr>
          <a:xfrm>
            <a:off x="4467731" y="3473890"/>
            <a:ext cx="560917" cy="472017"/>
            <a:chOff x="4605338" y="3814763"/>
            <a:chExt cx="420688" cy="354013"/>
          </a:xfrm>
          <a:solidFill>
            <a:schemeClr val="bg1"/>
          </a:solidFill>
        </p:grpSpPr>
        <p:sp>
          <p:nvSpPr>
            <p:cNvPr id="202" name="Freeform 32"/>
            <p:cNvSpPr>
              <a:spLocks noEditPoints="1"/>
            </p:cNvSpPr>
            <p:nvPr/>
          </p:nvSpPr>
          <p:spPr bwMode="auto">
            <a:xfrm>
              <a:off x="4605338" y="3814763"/>
              <a:ext cx="420688" cy="354013"/>
            </a:xfrm>
            <a:custGeom>
              <a:avLst/>
              <a:gdLst>
                <a:gd name="T0" fmla="*/ 507 w 548"/>
                <a:gd name="T1" fmla="*/ 0 h 462"/>
                <a:gd name="T2" fmla="*/ 41 w 548"/>
                <a:gd name="T3" fmla="*/ 0 h 462"/>
                <a:gd name="T4" fmla="*/ 0 w 548"/>
                <a:gd name="T5" fmla="*/ 41 h 462"/>
                <a:gd name="T6" fmla="*/ 0 w 548"/>
                <a:gd name="T7" fmla="*/ 369 h 462"/>
                <a:gd name="T8" fmla="*/ 41 w 548"/>
                <a:gd name="T9" fmla="*/ 409 h 462"/>
                <a:gd name="T10" fmla="*/ 226 w 548"/>
                <a:gd name="T11" fmla="*/ 409 h 462"/>
                <a:gd name="T12" fmla="*/ 226 w 548"/>
                <a:gd name="T13" fmla="*/ 416 h 462"/>
                <a:gd name="T14" fmla="*/ 223 w 548"/>
                <a:gd name="T15" fmla="*/ 428 h 462"/>
                <a:gd name="T16" fmla="*/ 177 w 548"/>
                <a:gd name="T17" fmla="*/ 445 h 462"/>
                <a:gd name="T18" fmla="*/ 160 w 548"/>
                <a:gd name="T19" fmla="*/ 449 h 462"/>
                <a:gd name="T20" fmla="*/ 151 w 548"/>
                <a:gd name="T21" fmla="*/ 449 h 462"/>
                <a:gd name="T22" fmla="*/ 142 w 548"/>
                <a:gd name="T23" fmla="*/ 455 h 462"/>
                <a:gd name="T24" fmla="*/ 142 w 548"/>
                <a:gd name="T25" fmla="*/ 455 h 462"/>
                <a:gd name="T26" fmla="*/ 151 w 548"/>
                <a:gd name="T27" fmla="*/ 462 h 462"/>
                <a:gd name="T28" fmla="*/ 397 w 548"/>
                <a:gd name="T29" fmla="*/ 462 h 462"/>
                <a:gd name="T30" fmla="*/ 406 w 548"/>
                <a:gd name="T31" fmla="*/ 455 h 462"/>
                <a:gd name="T32" fmla="*/ 406 w 548"/>
                <a:gd name="T33" fmla="*/ 455 h 462"/>
                <a:gd name="T34" fmla="*/ 402 w 548"/>
                <a:gd name="T35" fmla="*/ 449 h 462"/>
                <a:gd name="T36" fmla="*/ 389 w 548"/>
                <a:gd name="T37" fmla="*/ 448 h 462"/>
                <a:gd name="T38" fmla="*/ 329 w 548"/>
                <a:gd name="T39" fmla="*/ 426 h 462"/>
                <a:gd name="T40" fmla="*/ 322 w 548"/>
                <a:gd name="T41" fmla="*/ 416 h 462"/>
                <a:gd name="T42" fmla="*/ 322 w 548"/>
                <a:gd name="T43" fmla="*/ 409 h 462"/>
                <a:gd name="T44" fmla="*/ 507 w 548"/>
                <a:gd name="T45" fmla="*/ 409 h 462"/>
                <a:gd name="T46" fmla="*/ 548 w 548"/>
                <a:gd name="T47" fmla="*/ 369 h 462"/>
                <a:gd name="T48" fmla="*/ 548 w 548"/>
                <a:gd name="T49" fmla="*/ 41 h 462"/>
                <a:gd name="T50" fmla="*/ 507 w 548"/>
                <a:gd name="T51" fmla="*/ 0 h 462"/>
                <a:gd name="T52" fmla="*/ 510 w 548"/>
                <a:gd name="T53" fmla="*/ 330 h 462"/>
                <a:gd name="T54" fmla="*/ 497 w 548"/>
                <a:gd name="T55" fmla="*/ 344 h 462"/>
                <a:gd name="T56" fmla="*/ 51 w 548"/>
                <a:gd name="T57" fmla="*/ 344 h 462"/>
                <a:gd name="T58" fmla="*/ 38 w 548"/>
                <a:gd name="T59" fmla="*/ 330 h 462"/>
                <a:gd name="T60" fmla="*/ 38 w 548"/>
                <a:gd name="T61" fmla="*/ 50 h 462"/>
                <a:gd name="T62" fmla="*/ 51 w 548"/>
                <a:gd name="T63" fmla="*/ 36 h 462"/>
                <a:gd name="T64" fmla="*/ 497 w 548"/>
                <a:gd name="T65" fmla="*/ 36 h 462"/>
                <a:gd name="T66" fmla="*/ 510 w 548"/>
                <a:gd name="T67" fmla="*/ 50 h 462"/>
                <a:gd name="T68" fmla="*/ 510 w 548"/>
                <a:gd name="T69" fmla="*/ 33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8" h="462">
                  <a:moveTo>
                    <a:pt x="507" y="0"/>
                  </a:moveTo>
                  <a:cubicBezTo>
                    <a:pt x="41" y="0"/>
                    <a:pt x="41" y="0"/>
                    <a:pt x="41" y="0"/>
                  </a:cubicBezTo>
                  <a:cubicBezTo>
                    <a:pt x="18" y="0"/>
                    <a:pt x="0" y="18"/>
                    <a:pt x="0" y="41"/>
                  </a:cubicBezTo>
                  <a:cubicBezTo>
                    <a:pt x="0" y="369"/>
                    <a:pt x="0" y="369"/>
                    <a:pt x="0" y="369"/>
                  </a:cubicBezTo>
                  <a:cubicBezTo>
                    <a:pt x="0" y="391"/>
                    <a:pt x="18" y="409"/>
                    <a:pt x="41" y="409"/>
                  </a:cubicBezTo>
                  <a:cubicBezTo>
                    <a:pt x="226" y="409"/>
                    <a:pt x="226" y="409"/>
                    <a:pt x="226" y="409"/>
                  </a:cubicBezTo>
                  <a:cubicBezTo>
                    <a:pt x="226" y="416"/>
                    <a:pt x="226" y="416"/>
                    <a:pt x="226" y="416"/>
                  </a:cubicBezTo>
                  <a:cubicBezTo>
                    <a:pt x="226" y="419"/>
                    <a:pt x="225" y="425"/>
                    <a:pt x="223" y="428"/>
                  </a:cubicBezTo>
                  <a:cubicBezTo>
                    <a:pt x="177" y="445"/>
                    <a:pt x="177" y="445"/>
                    <a:pt x="177" y="445"/>
                  </a:cubicBezTo>
                  <a:cubicBezTo>
                    <a:pt x="173" y="447"/>
                    <a:pt x="165" y="449"/>
                    <a:pt x="160" y="449"/>
                  </a:cubicBezTo>
                  <a:cubicBezTo>
                    <a:pt x="151" y="449"/>
                    <a:pt x="151" y="449"/>
                    <a:pt x="151" y="449"/>
                  </a:cubicBezTo>
                  <a:cubicBezTo>
                    <a:pt x="146" y="449"/>
                    <a:pt x="142" y="452"/>
                    <a:pt x="142" y="455"/>
                  </a:cubicBezTo>
                  <a:cubicBezTo>
                    <a:pt x="142" y="455"/>
                    <a:pt x="142" y="455"/>
                    <a:pt x="142" y="455"/>
                  </a:cubicBezTo>
                  <a:cubicBezTo>
                    <a:pt x="142" y="459"/>
                    <a:pt x="146" y="462"/>
                    <a:pt x="151" y="462"/>
                  </a:cubicBezTo>
                  <a:cubicBezTo>
                    <a:pt x="397" y="462"/>
                    <a:pt x="397" y="462"/>
                    <a:pt x="397" y="462"/>
                  </a:cubicBezTo>
                  <a:cubicBezTo>
                    <a:pt x="402" y="462"/>
                    <a:pt x="406" y="459"/>
                    <a:pt x="406" y="455"/>
                  </a:cubicBezTo>
                  <a:cubicBezTo>
                    <a:pt x="406" y="455"/>
                    <a:pt x="406" y="455"/>
                    <a:pt x="406" y="455"/>
                  </a:cubicBezTo>
                  <a:cubicBezTo>
                    <a:pt x="406" y="452"/>
                    <a:pt x="404" y="449"/>
                    <a:pt x="402" y="449"/>
                  </a:cubicBezTo>
                  <a:cubicBezTo>
                    <a:pt x="399" y="449"/>
                    <a:pt x="393" y="448"/>
                    <a:pt x="389" y="448"/>
                  </a:cubicBezTo>
                  <a:cubicBezTo>
                    <a:pt x="329" y="426"/>
                    <a:pt x="329" y="426"/>
                    <a:pt x="329" y="426"/>
                  </a:cubicBezTo>
                  <a:cubicBezTo>
                    <a:pt x="325" y="424"/>
                    <a:pt x="322" y="419"/>
                    <a:pt x="322" y="416"/>
                  </a:cubicBezTo>
                  <a:cubicBezTo>
                    <a:pt x="322" y="409"/>
                    <a:pt x="322" y="409"/>
                    <a:pt x="322" y="409"/>
                  </a:cubicBezTo>
                  <a:cubicBezTo>
                    <a:pt x="507" y="409"/>
                    <a:pt x="507" y="409"/>
                    <a:pt x="507" y="409"/>
                  </a:cubicBezTo>
                  <a:cubicBezTo>
                    <a:pt x="530" y="409"/>
                    <a:pt x="548" y="391"/>
                    <a:pt x="548" y="369"/>
                  </a:cubicBezTo>
                  <a:cubicBezTo>
                    <a:pt x="548" y="41"/>
                    <a:pt x="548" y="41"/>
                    <a:pt x="548" y="41"/>
                  </a:cubicBezTo>
                  <a:cubicBezTo>
                    <a:pt x="548" y="18"/>
                    <a:pt x="530" y="0"/>
                    <a:pt x="507" y="0"/>
                  </a:cubicBezTo>
                  <a:close/>
                  <a:moveTo>
                    <a:pt x="510" y="330"/>
                  </a:moveTo>
                  <a:cubicBezTo>
                    <a:pt x="510" y="337"/>
                    <a:pt x="504" y="343"/>
                    <a:pt x="497" y="344"/>
                  </a:cubicBezTo>
                  <a:cubicBezTo>
                    <a:pt x="51" y="344"/>
                    <a:pt x="51" y="344"/>
                    <a:pt x="51" y="344"/>
                  </a:cubicBezTo>
                  <a:cubicBezTo>
                    <a:pt x="44" y="343"/>
                    <a:pt x="38" y="337"/>
                    <a:pt x="38" y="330"/>
                  </a:cubicBezTo>
                  <a:cubicBezTo>
                    <a:pt x="38" y="50"/>
                    <a:pt x="38" y="50"/>
                    <a:pt x="38" y="50"/>
                  </a:cubicBezTo>
                  <a:cubicBezTo>
                    <a:pt x="38" y="42"/>
                    <a:pt x="44" y="36"/>
                    <a:pt x="51" y="36"/>
                  </a:cubicBezTo>
                  <a:cubicBezTo>
                    <a:pt x="497" y="36"/>
                    <a:pt x="497" y="36"/>
                    <a:pt x="497" y="36"/>
                  </a:cubicBezTo>
                  <a:cubicBezTo>
                    <a:pt x="504" y="36"/>
                    <a:pt x="510" y="42"/>
                    <a:pt x="510" y="50"/>
                  </a:cubicBezTo>
                  <a:lnTo>
                    <a:pt x="510" y="33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3" name="Oval 33"/>
            <p:cNvSpPr>
              <a:spLocks noChangeArrowheads="1"/>
            </p:cNvSpPr>
            <p:nvPr/>
          </p:nvSpPr>
          <p:spPr bwMode="auto">
            <a:xfrm>
              <a:off x="4932363" y="4103688"/>
              <a:ext cx="6350" cy="47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4" name="Freeform 34"/>
            <p:cNvSpPr/>
            <p:nvPr/>
          </p:nvSpPr>
          <p:spPr bwMode="auto">
            <a:xfrm>
              <a:off x="4943475" y="4100513"/>
              <a:ext cx="47625" cy="9525"/>
            </a:xfrm>
            <a:custGeom>
              <a:avLst/>
              <a:gdLst>
                <a:gd name="T0" fmla="*/ 63 w 63"/>
                <a:gd name="T1" fmla="*/ 6 h 13"/>
                <a:gd name="T2" fmla="*/ 57 w 63"/>
                <a:gd name="T3" fmla="*/ 13 h 13"/>
                <a:gd name="T4" fmla="*/ 6 w 63"/>
                <a:gd name="T5" fmla="*/ 13 h 13"/>
                <a:gd name="T6" fmla="*/ 0 w 63"/>
                <a:gd name="T7" fmla="*/ 6 h 13"/>
                <a:gd name="T8" fmla="*/ 0 w 63"/>
                <a:gd name="T9" fmla="*/ 6 h 13"/>
                <a:gd name="T10" fmla="*/ 6 w 63"/>
                <a:gd name="T11" fmla="*/ 0 h 13"/>
                <a:gd name="T12" fmla="*/ 57 w 63"/>
                <a:gd name="T13" fmla="*/ 0 h 13"/>
                <a:gd name="T14" fmla="*/ 63 w 63"/>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3">
                  <a:moveTo>
                    <a:pt x="63" y="6"/>
                  </a:moveTo>
                  <a:cubicBezTo>
                    <a:pt x="63" y="10"/>
                    <a:pt x="60" y="13"/>
                    <a:pt x="57" y="13"/>
                  </a:cubicBezTo>
                  <a:cubicBezTo>
                    <a:pt x="6" y="13"/>
                    <a:pt x="6" y="13"/>
                    <a:pt x="6" y="13"/>
                  </a:cubicBezTo>
                  <a:cubicBezTo>
                    <a:pt x="3" y="13"/>
                    <a:pt x="0" y="10"/>
                    <a:pt x="0" y="6"/>
                  </a:cubicBezTo>
                  <a:cubicBezTo>
                    <a:pt x="0" y="6"/>
                    <a:pt x="0" y="6"/>
                    <a:pt x="0" y="6"/>
                  </a:cubicBezTo>
                  <a:cubicBezTo>
                    <a:pt x="0" y="3"/>
                    <a:pt x="3" y="0"/>
                    <a:pt x="6" y="0"/>
                  </a:cubicBezTo>
                  <a:cubicBezTo>
                    <a:pt x="57" y="0"/>
                    <a:pt x="57" y="0"/>
                    <a:pt x="57" y="0"/>
                  </a:cubicBezTo>
                  <a:cubicBezTo>
                    <a:pt x="60" y="0"/>
                    <a:pt x="63" y="3"/>
                    <a:pt x="63" y="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5" name="Freeform 35"/>
            <p:cNvSpPr/>
            <p:nvPr/>
          </p:nvSpPr>
          <p:spPr bwMode="auto">
            <a:xfrm>
              <a:off x="4922838" y="3875088"/>
              <a:ext cx="34925" cy="166688"/>
            </a:xfrm>
            <a:custGeom>
              <a:avLst/>
              <a:gdLst>
                <a:gd name="T0" fmla="*/ 45 w 45"/>
                <a:gd name="T1" fmla="*/ 193 h 216"/>
                <a:gd name="T2" fmla="*/ 22 w 45"/>
                <a:gd name="T3" fmla="*/ 216 h 216"/>
                <a:gd name="T4" fmla="*/ 22 w 45"/>
                <a:gd name="T5" fmla="*/ 216 h 216"/>
                <a:gd name="T6" fmla="*/ 0 w 45"/>
                <a:gd name="T7" fmla="*/ 193 h 216"/>
                <a:gd name="T8" fmla="*/ 0 w 45"/>
                <a:gd name="T9" fmla="*/ 23 h 216"/>
                <a:gd name="T10" fmla="*/ 22 w 45"/>
                <a:gd name="T11" fmla="*/ 0 h 216"/>
                <a:gd name="T12" fmla="*/ 22 w 45"/>
                <a:gd name="T13" fmla="*/ 0 h 216"/>
                <a:gd name="T14" fmla="*/ 45 w 45"/>
                <a:gd name="T15" fmla="*/ 23 h 216"/>
                <a:gd name="T16" fmla="*/ 45 w 45"/>
                <a:gd name="T17" fmla="*/ 19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16">
                  <a:moveTo>
                    <a:pt x="45" y="193"/>
                  </a:moveTo>
                  <a:cubicBezTo>
                    <a:pt x="45" y="206"/>
                    <a:pt x="35" y="216"/>
                    <a:pt x="22" y="216"/>
                  </a:cubicBezTo>
                  <a:cubicBezTo>
                    <a:pt x="22" y="216"/>
                    <a:pt x="22" y="216"/>
                    <a:pt x="22" y="216"/>
                  </a:cubicBezTo>
                  <a:cubicBezTo>
                    <a:pt x="10" y="216"/>
                    <a:pt x="0" y="206"/>
                    <a:pt x="0" y="193"/>
                  </a:cubicBezTo>
                  <a:cubicBezTo>
                    <a:pt x="0" y="23"/>
                    <a:pt x="0" y="23"/>
                    <a:pt x="0" y="23"/>
                  </a:cubicBezTo>
                  <a:cubicBezTo>
                    <a:pt x="0" y="10"/>
                    <a:pt x="10" y="0"/>
                    <a:pt x="22" y="0"/>
                  </a:cubicBezTo>
                  <a:cubicBezTo>
                    <a:pt x="22" y="0"/>
                    <a:pt x="22" y="0"/>
                    <a:pt x="22" y="0"/>
                  </a:cubicBezTo>
                  <a:cubicBezTo>
                    <a:pt x="35" y="0"/>
                    <a:pt x="45" y="10"/>
                    <a:pt x="45" y="23"/>
                  </a:cubicBezTo>
                  <a:lnTo>
                    <a:pt x="45" y="1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6" name="Freeform 36"/>
            <p:cNvSpPr/>
            <p:nvPr/>
          </p:nvSpPr>
          <p:spPr bwMode="auto">
            <a:xfrm>
              <a:off x="4860925" y="3903663"/>
              <a:ext cx="34925" cy="138113"/>
            </a:xfrm>
            <a:custGeom>
              <a:avLst/>
              <a:gdLst>
                <a:gd name="T0" fmla="*/ 45 w 45"/>
                <a:gd name="T1" fmla="*/ 157 h 180"/>
                <a:gd name="T2" fmla="*/ 23 w 45"/>
                <a:gd name="T3" fmla="*/ 180 h 180"/>
                <a:gd name="T4" fmla="*/ 23 w 45"/>
                <a:gd name="T5" fmla="*/ 180 h 180"/>
                <a:gd name="T6" fmla="*/ 0 w 45"/>
                <a:gd name="T7" fmla="*/ 157 h 180"/>
                <a:gd name="T8" fmla="*/ 0 w 45"/>
                <a:gd name="T9" fmla="*/ 23 h 180"/>
                <a:gd name="T10" fmla="*/ 23 w 45"/>
                <a:gd name="T11" fmla="*/ 0 h 180"/>
                <a:gd name="T12" fmla="*/ 23 w 45"/>
                <a:gd name="T13" fmla="*/ 0 h 180"/>
                <a:gd name="T14" fmla="*/ 45 w 45"/>
                <a:gd name="T15" fmla="*/ 23 h 180"/>
                <a:gd name="T16" fmla="*/ 45 w 45"/>
                <a:gd name="T17" fmla="*/ 15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80">
                  <a:moveTo>
                    <a:pt x="45" y="157"/>
                  </a:moveTo>
                  <a:cubicBezTo>
                    <a:pt x="45" y="170"/>
                    <a:pt x="35" y="180"/>
                    <a:pt x="23" y="180"/>
                  </a:cubicBezTo>
                  <a:cubicBezTo>
                    <a:pt x="23" y="180"/>
                    <a:pt x="23" y="180"/>
                    <a:pt x="23" y="180"/>
                  </a:cubicBezTo>
                  <a:cubicBezTo>
                    <a:pt x="10" y="180"/>
                    <a:pt x="0" y="170"/>
                    <a:pt x="0" y="157"/>
                  </a:cubicBezTo>
                  <a:cubicBezTo>
                    <a:pt x="0" y="23"/>
                    <a:pt x="0" y="23"/>
                    <a:pt x="0" y="23"/>
                  </a:cubicBezTo>
                  <a:cubicBezTo>
                    <a:pt x="0" y="10"/>
                    <a:pt x="10" y="0"/>
                    <a:pt x="23" y="0"/>
                  </a:cubicBezTo>
                  <a:cubicBezTo>
                    <a:pt x="23" y="0"/>
                    <a:pt x="23" y="0"/>
                    <a:pt x="23" y="0"/>
                  </a:cubicBezTo>
                  <a:cubicBezTo>
                    <a:pt x="35" y="0"/>
                    <a:pt x="45" y="10"/>
                    <a:pt x="45" y="23"/>
                  </a:cubicBezTo>
                  <a:lnTo>
                    <a:pt x="45" y="1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7" name="Freeform 37"/>
            <p:cNvSpPr/>
            <p:nvPr/>
          </p:nvSpPr>
          <p:spPr bwMode="auto">
            <a:xfrm>
              <a:off x="4799013" y="3930650"/>
              <a:ext cx="33338" cy="111125"/>
            </a:xfrm>
            <a:custGeom>
              <a:avLst/>
              <a:gdLst>
                <a:gd name="T0" fmla="*/ 44 w 44"/>
                <a:gd name="T1" fmla="*/ 121 h 144"/>
                <a:gd name="T2" fmla="*/ 22 w 44"/>
                <a:gd name="T3" fmla="*/ 144 h 144"/>
                <a:gd name="T4" fmla="*/ 22 w 44"/>
                <a:gd name="T5" fmla="*/ 144 h 144"/>
                <a:gd name="T6" fmla="*/ 0 w 44"/>
                <a:gd name="T7" fmla="*/ 121 h 144"/>
                <a:gd name="T8" fmla="*/ 0 w 44"/>
                <a:gd name="T9" fmla="*/ 23 h 144"/>
                <a:gd name="T10" fmla="*/ 22 w 44"/>
                <a:gd name="T11" fmla="*/ 0 h 144"/>
                <a:gd name="T12" fmla="*/ 22 w 44"/>
                <a:gd name="T13" fmla="*/ 0 h 144"/>
                <a:gd name="T14" fmla="*/ 44 w 44"/>
                <a:gd name="T15" fmla="*/ 23 h 144"/>
                <a:gd name="T16" fmla="*/ 44 w 44"/>
                <a:gd name="T17" fmla="*/ 12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144">
                  <a:moveTo>
                    <a:pt x="44" y="121"/>
                  </a:moveTo>
                  <a:cubicBezTo>
                    <a:pt x="44" y="134"/>
                    <a:pt x="34" y="144"/>
                    <a:pt x="22" y="144"/>
                  </a:cubicBezTo>
                  <a:cubicBezTo>
                    <a:pt x="22" y="144"/>
                    <a:pt x="22" y="144"/>
                    <a:pt x="22" y="144"/>
                  </a:cubicBezTo>
                  <a:cubicBezTo>
                    <a:pt x="10" y="144"/>
                    <a:pt x="0" y="134"/>
                    <a:pt x="0" y="121"/>
                  </a:cubicBezTo>
                  <a:cubicBezTo>
                    <a:pt x="0" y="23"/>
                    <a:pt x="0" y="23"/>
                    <a:pt x="0" y="23"/>
                  </a:cubicBezTo>
                  <a:cubicBezTo>
                    <a:pt x="0" y="10"/>
                    <a:pt x="10" y="0"/>
                    <a:pt x="22" y="0"/>
                  </a:cubicBezTo>
                  <a:cubicBezTo>
                    <a:pt x="22" y="0"/>
                    <a:pt x="22" y="0"/>
                    <a:pt x="22" y="0"/>
                  </a:cubicBezTo>
                  <a:cubicBezTo>
                    <a:pt x="34" y="0"/>
                    <a:pt x="44" y="10"/>
                    <a:pt x="44" y="23"/>
                  </a:cubicBezTo>
                  <a:lnTo>
                    <a:pt x="44" y="12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8" name="Freeform 38"/>
            <p:cNvSpPr/>
            <p:nvPr/>
          </p:nvSpPr>
          <p:spPr bwMode="auto">
            <a:xfrm>
              <a:off x="4737100" y="3959225"/>
              <a:ext cx="34925" cy="82550"/>
            </a:xfrm>
            <a:custGeom>
              <a:avLst/>
              <a:gdLst>
                <a:gd name="T0" fmla="*/ 45 w 45"/>
                <a:gd name="T1" fmla="*/ 85 h 108"/>
                <a:gd name="T2" fmla="*/ 22 w 45"/>
                <a:gd name="T3" fmla="*/ 108 h 108"/>
                <a:gd name="T4" fmla="*/ 22 w 45"/>
                <a:gd name="T5" fmla="*/ 108 h 108"/>
                <a:gd name="T6" fmla="*/ 0 w 45"/>
                <a:gd name="T7" fmla="*/ 85 h 108"/>
                <a:gd name="T8" fmla="*/ 0 w 45"/>
                <a:gd name="T9" fmla="*/ 23 h 108"/>
                <a:gd name="T10" fmla="*/ 22 w 45"/>
                <a:gd name="T11" fmla="*/ 0 h 108"/>
                <a:gd name="T12" fmla="*/ 22 w 45"/>
                <a:gd name="T13" fmla="*/ 0 h 108"/>
                <a:gd name="T14" fmla="*/ 45 w 45"/>
                <a:gd name="T15" fmla="*/ 23 h 108"/>
                <a:gd name="T16" fmla="*/ 45 w 45"/>
                <a:gd name="T17" fmla="*/ 8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08">
                  <a:moveTo>
                    <a:pt x="45" y="85"/>
                  </a:moveTo>
                  <a:cubicBezTo>
                    <a:pt x="45" y="98"/>
                    <a:pt x="35" y="108"/>
                    <a:pt x="22" y="108"/>
                  </a:cubicBezTo>
                  <a:cubicBezTo>
                    <a:pt x="22" y="108"/>
                    <a:pt x="22" y="108"/>
                    <a:pt x="22" y="108"/>
                  </a:cubicBezTo>
                  <a:cubicBezTo>
                    <a:pt x="10" y="108"/>
                    <a:pt x="0" y="98"/>
                    <a:pt x="0" y="85"/>
                  </a:cubicBezTo>
                  <a:cubicBezTo>
                    <a:pt x="0" y="23"/>
                    <a:pt x="0" y="23"/>
                    <a:pt x="0" y="23"/>
                  </a:cubicBezTo>
                  <a:cubicBezTo>
                    <a:pt x="0" y="10"/>
                    <a:pt x="10" y="0"/>
                    <a:pt x="22" y="0"/>
                  </a:cubicBezTo>
                  <a:cubicBezTo>
                    <a:pt x="22" y="0"/>
                    <a:pt x="22" y="0"/>
                    <a:pt x="22" y="0"/>
                  </a:cubicBezTo>
                  <a:cubicBezTo>
                    <a:pt x="35" y="0"/>
                    <a:pt x="45" y="10"/>
                    <a:pt x="45" y="23"/>
                  </a:cubicBezTo>
                  <a:lnTo>
                    <a:pt x="45"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09" name="Freeform 39"/>
            <p:cNvSpPr/>
            <p:nvPr/>
          </p:nvSpPr>
          <p:spPr bwMode="auto">
            <a:xfrm>
              <a:off x="4675188" y="3986213"/>
              <a:ext cx="33338" cy="55563"/>
            </a:xfrm>
            <a:custGeom>
              <a:avLst/>
              <a:gdLst>
                <a:gd name="T0" fmla="*/ 45 w 45"/>
                <a:gd name="T1" fmla="*/ 49 h 72"/>
                <a:gd name="T2" fmla="*/ 23 w 45"/>
                <a:gd name="T3" fmla="*/ 72 h 72"/>
                <a:gd name="T4" fmla="*/ 23 w 45"/>
                <a:gd name="T5" fmla="*/ 72 h 72"/>
                <a:gd name="T6" fmla="*/ 0 w 45"/>
                <a:gd name="T7" fmla="*/ 49 h 72"/>
                <a:gd name="T8" fmla="*/ 0 w 45"/>
                <a:gd name="T9" fmla="*/ 23 h 72"/>
                <a:gd name="T10" fmla="*/ 23 w 45"/>
                <a:gd name="T11" fmla="*/ 0 h 72"/>
                <a:gd name="T12" fmla="*/ 23 w 45"/>
                <a:gd name="T13" fmla="*/ 0 h 72"/>
                <a:gd name="T14" fmla="*/ 45 w 45"/>
                <a:gd name="T15" fmla="*/ 23 h 72"/>
                <a:gd name="T16" fmla="*/ 45 w 45"/>
                <a:gd name="T17" fmla="*/ 4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2">
                  <a:moveTo>
                    <a:pt x="45" y="49"/>
                  </a:moveTo>
                  <a:cubicBezTo>
                    <a:pt x="45" y="62"/>
                    <a:pt x="35" y="72"/>
                    <a:pt x="23" y="72"/>
                  </a:cubicBezTo>
                  <a:cubicBezTo>
                    <a:pt x="23" y="72"/>
                    <a:pt x="23" y="72"/>
                    <a:pt x="23" y="72"/>
                  </a:cubicBezTo>
                  <a:cubicBezTo>
                    <a:pt x="10" y="72"/>
                    <a:pt x="0" y="62"/>
                    <a:pt x="0" y="49"/>
                  </a:cubicBezTo>
                  <a:cubicBezTo>
                    <a:pt x="0" y="23"/>
                    <a:pt x="0" y="23"/>
                    <a:pt x="0" y="23"/>
                  </a:cubicBezTo>
                  <a:cubicBezTo>
                    <a:pt x="0" y="10"/>
                    <a:pt x="10" y="0"/>
                    <a:pt x="23" y="0"/>
                  </a:cubicBezTo>
                  <a:cubicBezTo>
                    <a:pt x="23" y="0"/>
                    <a:pt x="23" y="0"/>
                    <a:pt x="23" y="0"/>
                  </a:cubicBezTo>
                  <a:cubicBezTo>
                    <a:pt x="35" y="0"/>
                    <a:pt x="45" y="10"/>
                    <a:pt x="45" y="23"/>
                  </a:cubicBezTo>
                  <a:lnTo>
                    <a:pt x="45" y="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10" name="Group 44"/>
          <p:cNvGrpSpPr/>
          <p:nvPr/>
        </p:nvGrpSpPr>
        <p:grpSpPr>
          <a:xfrm>
            <a:off x="3507624" y="3437905"/>
            <a:ext cx="476251" cy="543984"/>
            <a:chOff x="3789363" y="3787775"/>
            <a:chExt cx="357188" cy="407988"/>
          </a:xfrm>
          <a:solidFill>
            <a:schemeClr val="bg1"/>
          </a:solidFill>
        </p:grpSpPr>
        <p:sp>
          <p:nvSpPr>
            <p:cNvPr id="211" name="Freeform 40"/>
            <p:cNvSpPr>
              <a:spLocks noEditPoints="1"/>
            </p:cNvSpPr>
            <p:nvPr/>
          </p:nvSpPr>
          <p:spPr bwMode="auto">
            <a:xfrm>
              <a:off x="3789363" y="3787775"/>
              <a:ext cx="357188" cy="407988"/>
            </a:xfrm>
            <a:custGeom>
              <a:avLst/>
              <a:gdLst>
                <a:gd name="T0" fmla="*/ 403 w 464"/>
                <a:gd name="T1" fmla="*/ 0 h 532"/>
                <a:gd name="T2" fmla="*/ 61 w 464"/>
                <a:gd name="T3" fmla="*/ 0 h 532"/>
                <a:gd name="T4" fmla="*/ 0 w 464"/>
                <a:gd name="T5" fmla="*/ 62 h 532"/>
                <a:gd name="T6" fmla="*/ 0 w 464"/>
                <a:gd name="T7" fmla="*/ 470 h 532"/>
                <a:gd name="T8" fmla="*/ 61 w 464"/>
                <a:gd name="T9" fmla="*/ 532 h 532"/>
                <a:gd name="T10" fmla="*/ 403 w 464"/>
                <a:gd name="T11" fmla="*/ 532 h 532"/>
                <a:gd name="T12" fmla="*/ 464 w 464"/>
                <a:gd name="T13" fmla="*/ 470 h 532"/>
                <a:gd name="T14" fmla="*/ 464 w 464"/>
                <a:gd name="T15" fmla="*/ 62 h 532"/>
                <a:gd name="T16" fmla="*/ 403 w 464"/>
                <a:gd name="T17" fmla="*/ 0 h 532"/>
                <a:gd name="T18" fmla="*/ 430 w 464"/>
                <a:gd name="T19" fmla="*/ 470 h 532"/>
                <a:gd name="T20" fmla="*/ 403 w 464"/>
                <a:gd name="T21" fmla="*/ 498 h 532"/>
                <a:gd name="T22" fmla="*/ 61 w 464"/>
                <a:gd name="T23" fmla="*/ 498 h 532"/>
                <a:gd name="T24" fmla="*/ 34 w 464"/>
                <a:gd name="T25" fmla="*/ 470 h 532"/>
                <a:gd name="T26" fmla="*/ 34 w 464"/>
                <a:gd name="T27" fmla="*/ 62 h 532"/>
                <a:gd name="T28" fmla="*/ 61 w 464"/>
                <a:gd name="T29" fmla="*/ 34 h 532"/>
                <a:gd name="T30" fmla="*/ 403 w 464"/>
                <a:gd name="T31" fmla="*/ 34 h 532"/>
                <a:gd name="T32" fmla="*/ 430 w 464"/>
                <a:gd name="T33" fmla="*/ 62 h 532"/>
                <a:gd name="T34" fmla="*/ 430 w 464"/>
                <a:gd name="T35" fmla="*/ 47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4" h="532">
                  <a:moveTo>
                    <a:pt x="403" y="0"/>
                  </a:moveTo>
                  <a:cubicBezTo>
                    <a:pt x="61" y="0"/>
                    <a:pt x="61" y="0"/>
                    <a:pt x="61" y="0"/>
                  </a:cubicBezTo>
                  <a:cubicBezTo>
                    <a:pt x="27" y="1"/>
                    <a:pt x="0" y="28"/>
                    <a:pt x="0" y="62"/>
                  </a:cubicBezTo>
                  <a:cubicBezTo>
                    <a:pt x="0" y="470"/>
                    <a:pt x="0" y="470"/>
                    <a:pt x="0" y="470"/>
                  </a:cubicBezTo>
                  <a:cubicBezTo>
                    <a:pt x="0" y="504"/>
                    <a:pt x="27" y="531"/>
                    <a:pt x="61" y="532"/>
                  </a:cubicBezTo>
                  <a:cubicBezTo>
                    <a:pt x="403" y="532"/>
                    <a:pt x="403" y="532"/>
                    <a:pt x="403" y="532"/>
                  </a:cubicBezTo>
                  <a:cubicBezTo>
                    <a:pt x="437" y="531"/>
                    <a:pt x="464" y="504"/>
                    <a:pt x="464" y="470"/>
                  </a:cubicBezTo>
                  <a:cubicBezTo>
                    <a:pt x="464" y="62"/>
                    <a:pt x="464" y="62"/>
                    <a:pt x="464" y="62"/>
                  </a:cubicBezTo>
                  <a:cubicBezTo>
                    <a:pt x="464" y="28"/>
                    <a:pt x="437" y="1"/>
                    <a:pt x="403" y="0"/>
                  </a:cubicBezTo>
                  <a:close/>
                  <a:moveTo>
                    <a:pt x="430" y="470"/>
                  </a:moveTo>
                  <a:cubicBezTo>
                    <a:pt x="430" y="485"/>
                    <a:pt x="418" y="497"/>
                    <a:pt x="403" y="498"/>
                  </a:cubicBezTo>
                  <a:cubicBezTo>
                    <a:pt x="61" y="498"/>
                    <a:pt x="61" y="498"/>
                    <a:pt x="61" y="498"/>
                  </a:cubicBezTo>
                  <a:cubicBezTo>
                    <a:pt x="46" y="497"/>
                    <a:pt x="34" y="485"/>
                    <a:pt x="34" y="470"/>
                  </a:cubicBezTo>
                  <a:cubicBezTo>
                    <a:pt x="34" y="62"/>
                    <a:pt x="34" y="62"/>
                    <a:pt x="34" y="62"/>
                  </a:cubicBezTo>
                  <a:cubicBezTo>
                    <a:pt x="34" y="47"/>
                    <a:pt x="46" y="35"/>
                    <a:pt x="61" y="34"/>
                  </a:cubicBezTo>
                  <a:cubicBezTo>
                    <a:pt x="403" y="34"/>
                    <a:pt x="403" y="34"/>
                    <a:pt x="403" y="34"/>
                  </a:cubicBezTo>
                  <a:cubicBezTo>
                    <a:pt x="418" y="35"/>
                    <a:pt x="430" y="47"/>
                    <a:pt x="430" y="62"/>
                  </a:cubicBezTo>
                  <a:lnTo>
                    <a:pt x="430" y="47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2" name="Freeform 41"/>
            <p:cNvSpPr/>
            <p:nvPr/>
          </p:nvSpPr>
          <p:spPr bwMode="auto">
            <a:xfrm>
              <a:off x="3916363"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3" name="Freeform 42"/>
            <p:cNvSpPr/>
            <p:nvPr/>
          </p:nvSpPr>
          <p:spPr bwMode="auto">
            <a:xfrm>
              <a:off x="3976688"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4" name="Freeform 43"/>
            <p:cNvSpPr/>
            <p:nvPr/>
          </p:nvSpPr>
          <p:spPr bwMode="auto">
            <a:xfrm>
              <a:off x="3916363"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5" name="Freeform 44"/>
            <p:cNvSpPr/>
            <p:nvPr/>
          </p:nvSpPr>
          <p:spPr bwMode="auto">
            <a:xfrm>
              <a:off x="3916363" y="4100513"/>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6" name="Freeform 45"/>
            <p:cNvSpPr/>
            <p:nvPr/>
          </p:nvSpPr>
          <p:spPr bwMode="auto">
            <a:xfrm>
              <a:off x="3916363"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7" name="Freeform 46"/>
            <p:cNvSpPr/>
            <p:nvPr/>
          </p:nvSpPr>
          <p:spPr bwMode="auto">
            <a:xfrm>
              <a:off x="3854450" y="4049713"/>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8" name="Freeform 47"/>
            <p:cNvSpPr/>
            <p:nvPr/>
          </p:nvSpPr>
          <p:spPr bwMode="auto">
            <a:xfrm>
              <a:off x="3854450" y="3946525"/>
              <a:ext cx="44450" cy="42863"/>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19" name="Freeform 48"/>
            <p:cNvSpPr/>
            <p:nvPr/>
          </p:nvSpPr>
          <p:spPr bwMode="auto">
            <a:xfrm>
              <a:off x="3854450" y="3997325"/>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0" name="Freeform 49"/>
            <p:cNvSpPr/>
            <p:nvPr/>
          </p:nvSpPr>
          <p:spPr bwMode="auto">
            <a:xfrm>
              <a:off x="3854450" y="4100513"/>
              <a:ext cx="44450" cy="44450"/>
            </a:xfrm>
            <a:custGeom>
              <a:avLst/>
              <a:gdLst>
                <a:gd name="T0" fmla="*/ 57 w 57"/>
                <a:gd name="T1" fmla="*/ 12 h 57"/>
                <a:gd name="T2" fmla="*/ 57 w 57"/>
                <a:gd name="T3" fmla="*/ 44 h 57"/>
                <a:gd name="T4" fmla="*/ 44 w 57"/>
                <a:gd name="T5" fmla="*/ 57 h 57"/>
                <a:gd name="T6" fmla="*/ 12 w 57"/>
                <a:gd name="T7" fmla="*/ 57 h 57"/>
                <a:gd name="T8" fmla="*/ 0 w 57"/>
                <a:gd name="T9" fmla="*/ 44 h 57"/>
                <a:gd name="T10" fmla="*/ 0 w 57"/>
                <a:gd name="T11" fmla="*/ 12 h 57"/>
                <a:gd name="T12" fmla="*/ 12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2" y="57"/>
                    <a:pt x="12" y="57"/>
                    <a:pt x="12" y="57"/>
                  </a:cubicBezTo>
                  <a:cubicBezTo>
                    <a:pt x="6" y="57"/>
                    <a:pt x="0" y="51"/>
                    <a:pt x="0" y="44"/>
                  </a:cubicBezTo>
                  <a:cubicBezTo>
                    <a:pt x="0" y="12"/>
                    <a:pt x="0" y="12"/>
                    <a:pt x="0" y="12"/>
                  </a:cubicBezTo>
                  <a:cubicBezTo>
                    <a:pt x="0" y="5"/>
                    <a:pt x="6" y="0"/>
                    <a:pt x="12"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1" name="Freeform 50"/>
            <p:cNvSpPr/>
            <p:nvPr/>
          </p:nvSpPr>
          <p:spPr bwMode="auto">
            <a:xfrm>
              <a:off x="4037013" y="3946525"/>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2" name="Freeform 51"/>
            <p:cNvSpPr/>
            <p:nvPr/>
          </p:nvSpPr>
          <p:spPr bwMode="auto">
            <a:xfrm>
              <a:off x="4037013" y="3997325"/>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3" name="Freeform 52"/>
            <p:cNvSpPr/>
            <p:nvPr/>
          </p:nvSpPr>
          <p:spPr bwMode="auto">
            <a:xfrm>
              <a:off x="3976688" y="3997325"/>
              <a:ext cx="42863" cy="44450"/>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4" name="Freeform 53"/>
            <p:cNvSpPr/>
            <p:nvPr/>
          </p:nvSpPr>
          <p:spPr bwMode="auto">
            <a:xfrm>
              <a:off x="3976688" y="4049713"/>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5" name="Freeform 54"/>
            <p:cNvSpPr/>
            <p:nvPr/>
          </p:nvSpPr>
          <p:spPr bwMode="auto">
            <a:xfrm>
              <a:off x="4037013" y="4049713"/>
              <a:ext cx="44450" cy="42863"/>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6" name="Freeform 55"/>
            <p:cNvSpPr/>
            <p:nvPr/>
          </p:nvSpPr>
          <p:spPr bwMode="auto">
            <a:xfrm>
              <a:off x="3976688" y="3946525"/>
              <a:ext cx="42863" cy="42863"/>
            </a:xfrm>
            <a:custGeom>
              <a:avLst/>
              <a:gdLst>
                <a:gd name="T0" fmla="*/ 57 w 57"/>
                <a:gd name="T1" fmla="*/ 12 h 57"/>
                <a:gd name="T2" fmla="*/ 57 w 57"/>
                <a:gd name="T3" fmla="*/ 44 h 57"/>
                <a:gd name="T4" fmla="*/ 44 w 57"/>
                <a:gd name="T5" fmla="*/ 57 h 57"/>
                <a:gd name="T6" fmla="*/ 13 w 57"/>
                <a:gd name="T7" fmla="*/ 57 h 57"/>
                <a:gd name="T8" fmla="*/ 0 w 57"/>
                <a:gd name="T9" fmla="*/ 44 h 57"/>
                <a:gd name="T10" fmla="*/ 0 w 57"/>
                <a:gd name="T11" fmla="*/ 12 h 57"/>
                <a:gd name="T12" fmla="*/ 13 w 57"/>
                <a:gd name="T13" fmla="*/ 0 h 57"/>
                <a:gd name="T14" fmla="*/ 44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4" y="57"/>
                  </a:cubicBezTo>
                  <a:cubicBezTo>
                    <a:pt x="13" y="57"/>
                    <a:pt x="13" y="57"/>
                    <a:pt x="13" y="57"/>
                  </a:cubicBezTo>
                  <a:cubicBezTo>
                    <a:pt x="6" y="57"/>
                    <a:pt x="0" y="51"/>
                    <a:pt x="0" y="44"/>
                  </a:cubicBezTo>
                  <a:cubicBezTo>
                    <a:pt x="0" y="12"/>
                    <a:pt x="0" y="12"/>
                    <a:pt x="0" y="12"/>
                  </a:cubicBezTo>
                  <a:cubicBezTo>
                    <a:pt x="0" y="5"/>
                    <a:pt x="6" y="0"/>
                    <a:pt x="13" y="0"/>
                  </a:cubicBezTo>
                  <a:cubicBezTo>
                    <a:pt x="44" y="0"/>
                    <a:pt x="44" y="0"/>
                    <a:pt x="44"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7" name="Freeform 56"/>
            <p:cNvSpPr/>
            <p:nvPr/>
          </p:nvSpPr>
          <p:spPr bwMode="auto">
            <a:xfrm>
              <a:off x="4037013" y="4100513"/>
              <a:ext cx="44450" cy="44450"/>
            </a:xfrm>
            <a:custGeom>
              <a:avLst/>
              <a:gdLst>
                <a:gd name="T0" fmla="*/ 57 w 57"/>
                <a:gd name="T1" fmla="*/ 12 h 57"/>
                <a:gd name="T2" fmla="*/ 57 w 57"/>
                <a:gd name="T3" fmla="*/ 44 h 57"/>
                <a:gd name="T4" fmla="*/ 45 w 57"/>
                <a:gd name="T5" fmla="*/ 57 h 57"/>
                <a:gd name="T6" fmla="*/ 13 w 57"/>
                <a:gd name="T7" fmla="*/ 57 h 57"/>
                <a:gd name="T8" fmla="*/ 0 w 57"/>
                <a:gd name="T9" fmla="*/ 44 h 57"/>
                <a:gd name="T10" fmla="*/ 0 w 57"/>
                <a:gd name="T11" fmla="*/ 12 h 57"/>
                <a:gd name="T12" fmla="*/ 13 w 57"/>
                <a:gd name="T13" fmla="*/ 0 h 57"/>
                <a:gd name="T14" fmla="*/ 45 w 57"/>
                <a:gd name="T15" fmla="*/ 0 h 57"/>
                <a:gd name="T16" fmla="*/ 57 w 57"/>
                <a:gd name="T17"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57" y="12"/>
                  </a:moveTo>
                  <a:cubicBezTo>
                    <a:pt x="57" y="44"/>
                    <a:pt x="57" y="44"/>
                    <a:pt x="57" y="44"/>
                  </a:cubicBezTo>
                  <a:cubicBezTo>
                    <a:pt x="57" y="51"/>
                    <a:pt x="51" y="57"/>
                    <a:pt x="45" y="57"/>
                  </a:cubicBezTo>
                  <a:cubicBezTo>
                    <a:pt x="13" y="57"/>
                    <a:pt x="13" y="57"/>
                    <a:pt x="13" y="57"/>
                  </a:cubicBezTo>
                  <a:cubicBezTo>
                    <a:pt x="6" y="57"/>
                    <a:pt x="0" y="51"/>
                    <a:pt x="0" y="44"/>
                  </a:cubicBezTo>
                  <a:cubicBezTo>
                    <a:pt x="0" y="12"/>
                    <a:pt x="0" y="12"/>
                    <a:pt x="0" y="12"/>
                  </a:cubicBezTo>
                  <a:cubicBezTo>
                    <a:pt x="0" y="5"/>
                    <a:pt x="6" y="0"/>
                    <a:pt x="13" y="0"/>
                  </a:cubicBezTo>
                  <a:cubicBezTo>
                    <a:pt x="45" y="0"/>
                    <a:pt x="45" y="0"/>
                    <a:pt x="45" y="0"/>
                  </a:cubicBezTo>
                  <a:cubicBezTo>
                    <a:pt x="51" y="0"/>
                    <a:pt x="57" y="5"/>
                    <a:pt x="57"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8" name="Freeform 57"/>
            <p:cNvSpPr/>
            <p:nvPr/>
          </p:nvSpPr>
          <p:spPr bwMode="auto">
            <a:xfrm>
              <a:off x="3849688" y="3840163"/>
              <a:ext cx="236538" cy="79375"/>
            </a:xfrm>
            <a:custGeom>
              <a:avLst/>
              <a:gdLst>
                <a:gd name="T0" fmla="*/ 287 w 308"/>
                <a:gd name="T1" fmla="*/ 0 h 105"/>
                <a:gd name="T2" fmla="*/ 21 w 308"/>
                <a:gd name="T3" fmla="*/ 0 h 105"/>
                <a:gd name="T4" fmla="*/ 0 w 308"/>
                <a:gd name="T5" fmla="*/ 26 h 105"/>
                <a:gd name="T6" fmla="*/ 0 w 308"/>
                <a:gd name="T7" fmla="*/ 79 h 105"/>
                <a:gd name="T8" fmla="*/ 21 w 308"/>
                <a:gd name="T9" fmla="*/ 105 h 105"/>
                <a:gd name="T10" fmla="*/ 287 w 308"/>
                <a:gd name="T11" fmla="*/ 105 h 105"/>
                <a:gd name="T12" fmla="*/ 308 w 308"/>
                <a:gd name="T13" fmla="*/ 79 h 105"/>
                <a:gd name="T14" fmla="*/ 308 w 308"/>
                <a:gd name="T15" fmla="*/ 26 h 105"/>
                <a:gd name="T16" fmla="*/ 287 w 308"/>
                <a:gd name="T1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105">
                  <a:moveTo>
                    <a:pt x="287" y="0"/>
                  </a:moveTo>
                  <a:cubicBezTo>
                    <a:pt x="21" y="0"/>
                    <a:pt x="21" y="0"/>
                    <a:pt x="21" y="0"/>
                  </a:cubicBezTo>
                  <a:cubicBezTo>
                    <a:pt x="10" y="0"/>
                    <a:pt x="0" y="11"/>
                    <a:pt x="0" y="26"/>
                  </a:cubicBezTo>
                  <a:cubicBezTo>
                    <a:pt x="0" y="79"/>
                    <a:pt x="0" y="79"/>
                    <a:pt x="0" y="79"/>
                  </a:cubicBezTo>
                  <a:cubicBezTo>
                    <a:pt x="0" y="94"/>
                    <a:pt x="10" y="105"/>
                    <a:pt x="21" y="105"/>
                  </a:cubicBezTo>
                  <a:cubicBezTo>
                    <a:pt x="287" y="105"/>
                    <a:pt x="287" y="105"/>
                    <a:pt x="287" y="105"/>
                  </a:cubicBezTo>
                  <a:cubicBezTo>
                    <a:pt x="298" y="105"/>
                    <a:pt x="308" y="94"/>
                    <a:pt x="308" y="79"/>
                  </a:cubicBezTo>
                  <a:cubicBezTo>
                    <a:pt x="308" y="26"/>
                    <a:pt x="308" y="26"/>
                    <a:pt x="308" y="26"/>
                  </a:cubicBezTo>
                  <a:cubicBezTo>
                    <a:pt x="308" y="11"/>
                    <a:pt x="298" y="0"/>
                    <a:pt x="28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29" name="Freeform 58"/>
            <p:cNvSpPr/>
            <p:nvPr/>
          </p:nvSpPr>
          <p:spPr bwMode="auto">
            <a:xfrm>
              <a:off x="3921125" y="3862388"/>
              <a:ext cx="15875" cy="34925"/>
            </a:xfrm>
            <a:custGeom>
              <a:avLst/>
              <a:gdLst>
                <a:gd name="T0" fmla="*/ 5 w 10"/>
                <a:gd name="T1" fmla="*/ 4 h 22"/>
                <a:gd name="T2" fmla="*/ 5 w 10"/>
                <a:gd name="T3" fmla="*/ 4 h 22"/>
                <a:gd name="T4" fmla="*/ 1 w 10"/>
                <a:gd name="T5" fmla="*/ 6 h 22"/>
                <a:gd name="T6" fmla="*/ 0 w 10"/>
                <a:gd name="T7" fmla="*/ 2 h 22"/>
                <a:gd name="T8" fmla="*/ 5 w 10"/>
                <a:gd name="T9" fmla="*/ 0 h 22"/>
                <a:gd name="T10" fmla="*/ 10 w 10"/>
                <a:gd name="T11" fmla="*/ 0 h 22"/>
                <a:gd name="T12" fmla="*/ 10 w 10"/>
                <a:gd name="T13" fmla="*/ 22 h 22"/>
                <a:gd name="T14" fmla="*/ 5 w 10"/>
                <a:gd name="T15" fmla="*/ 22 h 22"/>
                <a:gd name="T16" fmla="*/ 5 w 10"/>
                <a:gd name="T17"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2">
                  <a:moveTo>
                    <a:pt x="5" y="4"/>
                  </a:moveTo>
                  <a:lnTo>
                    <a:pt x="5" y="4"/>
                  </a:lnTo>
                  <a:lnTo>
                    <a:pt x="1" y="6"/>
                  </a:lnTo>
                  <a:lnTo>
                    <a:pt x="0" y="2"/>
                  </a:lnTo>
                  <a:lnTo>
                    <a:pt x="5" y="0"/>
                  </a:lnTo>
                  <a:lnTo>
                    <a:pt x="10" y="0"/>
                  </a:lnTo>
                  <a:lnTo>
                    <a:pt x="10" y="22"/>
                  </a:lnTo>
                  <a:lnTo>
                    <a:pt x="5" y="22"/>
                  </a:lnTo>
                  <a:lnTo>
                    <a:pt x="5" y="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0" name="Freeform 59"/>
            <p:cNvSpPr/>
            <p:nvPr/>
          </p:nvSpPr>
          <p:spPr bwMode="auto">
            <a:xfrm>
              <a:off x="3944938" y="3860800"/>
              <a:ext cx="20638" cy="36513"/>
            </a:xfrm>
            <a:custGeom>
              <a:avLst/>
              <a:gdLst>
                <a:gd name="T0" fmla="*/ 0 w 27"/>
                <a:gd name="T1" fmla="*/ 48 h 48"/>
                <a:gd name="T2" fmla="*/ 0 w 27"/>
                <a:gd name="T3" fmla="*/ 41 h 48"/>
                <a:gd name="T4" fmla="*/ 5 w 27"/>
                <a:gd name="T5" fmla="*/ 34 h 48"/>
                <a:gd name="T6" fmla="*/ 16 w 27"/>
                <a:gd name="T7" fmla="*/ 15 h 48"/>
                <a:gd name="T8" fmla="*/ 10 w 27"/>
                <a:gd name="T9" fmla="*/ 9 h 48"/>
                <a:gd name="T10" fmla="*/ 3 w 27"/>
                <a:gd name="T11" fmla="*/ 12 h 48"/>
                <a:gd name="T12" fmla="*/ 1 w 27"/>
                <a:gd name="T13" fmla="*/ 3 h 48"/>
                <a:gd name="T14" fmla="*/ 12 w 27"/>
                <a:gd name="T15" fmla="*/ 0 h 48"/>
                <a:gd name="T16" fmla="*/ 27 w 27"/>
                <a:gd name="T17" fmla="*/ 14 h 48"/>
                <a:gd name="T18" fmla="*/ 16 w 27"/>
                <a:gd name="T19" fmla="*/ 35 h 48"/>
                <a:gd name="T20" fmla="*/ 14 w 27"/>
                <a:gd name="T21" fmla="*/ 38 h 48"/>
                <a:gd name="T22" fmla="*/ 14 w 27"/>
                <a:gd name="T23" fmla="*/ 38 h 48"/>
                <a:gd name="T24" fmla="*/ 27 w 27"/>
                <a:gd name="T25" fmla="*/ 38 h 48"/>
                <a:gd name="T26" fmla="*/ 27 w 27"/>
                <a:gd name="T27" fmla="*/ 48 h 48"/>
                <a:gd name="T28" fmla="*/ 0 w 27"/>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48">
                  <a:moveTo>
                    <a:pt x="0" y="48"/>
                  </a:moveTo>
                  <a:cubicBezTo>
                    <a:pt x="0" y="41"/>
                    <a:pt x="0" y="41"/>
                    <a:pt x="0" y="41"/>
                  </a:cubicBezTo>
                  <a:cubicBezTo>
                    <a:pt x="5" y="34"/>
                    <a:pt x="5" y="34"/>
                    <a:pt x="5" y="34"/>
                  </a:cubicBezTo>
                  <a:cubicBezTo>
                    <a:pt x="12" y="26"/>
                    <a:pt x="16" y="21"/>
                    <a:pt x="16" y="15"/>
                  </a:cubicBezTo>
                  <a:cubicBezTo>
                    <a:pt x="16" y="12"/>
                    <a:pt x="14" y="9"/>
                    <a:pt x="10" y="9"/>
                  </a:cubicBezTo>
                  <a:cubicBezTo>
                    <a:pt x="7" y="9"/>
                    <a:pt x="5" y="11"/>
                    <a:pt x="3" y="12"/>
                  </a:cubicBezTo>
                  <a:cubicBezTo>
                    <a:pt x="1" y="3"/>
                    <a:pt x="1" y="3"/>
                    <a:pt x="1" y="3"/>
                  </a:cubicBezTo>
                  <a:cubicBezTo>
                    <a:pt x="3" y="1"/>
                    <a:pt x="8" y="0"/>
                    <a:pt x="12" y="0"/>
                  </a:cubicBezTo>
                  <a:cubicBezTo>
                    <a:pt x="24" y="0"/>
                    <a:pt x="27" y="8"/>
                    <a:pt x="27" y="14"/>
                  </a:cubicBezTo>
                  <a:cubicBezTo>
                    <a:pt x="27" y="23"/>
                    <a:pt x="21" y="30"/>
                    <a:pt x="16" y="35"/>
                  </a:cubicBezTo>
                  <a:cubicBezTo>
                    <a:pt x="14" y="38"/>
                    <a:pt x="14" y="38"/>
                    <a:pt x="14" y="38"/>
                  </a:cubicBezTo>
                  <a:cubicBezTo>
                    <a:pt x="14" y="38"/>
                    <a:pt x="14" y="38"/>
                    <a:pt x="14" y="38"/>
                  </a:cubicBezTo>
                  <a:cubicBezTo>
                    <a:pt x="27" y="38"/>
                    <a:pt x="27" y="38"/>
                    <a:pt x="27" y="38"/>
                  </a:cubicBezTo>
                  <a:cubicBezTo>
                    <a:pt x="27" y="48"/>
                    <a:pt x="27" y="48"/>
                    <a:pt x="27" y="48"/>
                  </a:cubicBezTo>
                  <a:lnTo>
                    <a:pt x="0" y="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1" name="Freeform 60"/>
            <p:cNvSpPr/>
            <p:nvPr/>
          </p:nvSpPr>
          <p:spPr bwMode="auto">
            <a:xfrm>
              <a:off x="3970338" y="3860800"/>
              <a:ext cx="19050" cy="38100"/>
            </a:xfrm>
            <a:custGeom>
              <a:avLst/>
              <a:gdLst>
                <a:gd name="T0" fmla="*/ 1 w 26"/>
                <a:gd name="T1" fmla="*/ 38 h 49"/>
                <a:gd name="T2" fmla="*/ 8 w 26"/>
                <a:gd name="T3" fmla="*/ 40 h 49"/>
                <a:gd name="T4" fmla="*/ 15 w 26"/>
                <a:gd name="T5" fmla="*/ 34 h 49"/>
                <a:gd name="T6" fmla="*/ 7 w 26"/>
                <a:gd name="T7" fmla="*/ 27 h 49"/>
                <a:gd name="T8" fmla="*/ 5 w 26"/>
                <a:gd name="T9" fmla="*/ 27 h 49"/>
                <a:gd name="T10" fmla="*/ 5 w 26"/>
                <a:gd name="T11" fmla="*/ 19 h 49"/>
                <a:gd name="T12" fmla="*/ 6 w 26"/>
                <a:gd name="T13" fmla="*/ 19 h 49"/>
                <a:gd name="T14" fmla="*/ 14 w 26"/>
                <a:gd name="T15" fmla="*/ 14 h 49"/>
                <a:gd name="T16" fmla="*/ 9 w 26"/>
                <a:gd name="T17" fmla="*/ 9 h 49"/>
                <a:gd name="T18" fmla="*/ 3 w 26"/>
                <a:gd name="T19" fmla="*/ 11 h 49"/>
                <a:gd name="T20" fmla="*/ 1 w 26"/>
                <a:gd name="T21" fmla="*/ 2 h 49"/>
                <a:gd name="T22" fmla="*/ 12 w 26"/>
                <a:gd name="T23" fmla="*/ 0 h 49"/>
                <a:gd name="T24" fmla="*/ 25 w 26"/>
                <a:gd name="T25" fmla="*/ 12 h 49"/>
                <a:gd name="T26" fmla="*/ 18 w 26"/>
                <a:gd name="T27" fmla="*/ 22 h 49"/>
                <a:gd name="T28" fmla="*/ 18 w 26"/>
                <a:gd name="T29" fmla="*/ 22 h 49"/>
                <a:gd name="T30" fmla="*/ 26 w 26"/>
                <a:gd name="T31" fmla="*/ 34 h 49"/>
                <a:gd name="T32" fmla="*/ 10 w 26"/>
                <a:gd name="T33" fmla="*/ 49 h 49"/>
                <a:gd name="T34" fmla="*/ 0 w 26"/>
                <a:gd name="T35" fmla="*/ 47 h 49"/>
                <a:gd name="T36" fmla="*/ 1 w 26"/>
                <a:gd name="T3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9">
                  <a:moveTo>
                    <a:pt x="1" y="38"/>
                  </a:moveTo>
                  <a:cubicBezTo>
                    <a:pt x="3" y="39"/>
                    <a:pt x="6" y="40"/>
                    <a:pt x="8" y="40"/>
                  </a:cubicBezTo>
                  <a:cubicBezTo>
                    <a:pt x="13" y="40"/>
                    <a:pt x="15" y="37"/>
                    <a:pt x="15" y="34"/>
                  </a:cubicBezTo>
                  <a:cubicBezTo>
                    <a:pt x="15" y="29"/>
                    <a:pt x="11" y="27"/>
                    <a:pt x="7" y="27"/>
                  </a:cubicBezTo>
                  <a:cubicBezTo>
                    <a:pt x="5" y="27"/>
                    <a:pt x="5" y="27"/>
                    <a:pt x="5" y="27"/>
                  </a:cubicBezTo>
                  <a:cubicBezTo>
                    <a:pt x="5" y="19"/>
                    <a:pt x="5" y="19"/>
                    <a:pt x="5" y="19"/>
                  </a:cubicBezTo>
                  <a:cubicBezTo>
                    <a:pt x="6" y="19"/>
                    <a:pt x="6" y="19"/>
                    <a:pt x="6" y="19"/>
                  </a:cubicBezTo>
                  <a:cubicBezTo>
                    <a:pt x="10" y="19"/>
                    <a:pt x="14" y="18"/>
                    <a:pt x="14" y="14"/>
                  </a:cubicBezTo>
                  <a:cubicBezTo>
                    <a:pt x="14" y="11"/>
                    <a:pt x="12" y="9"/>
                    <a:pt x="9" y="9"/>
                  </a:cubicBezTo>
                  <a:cubicBezTo>
                    <a:pt x="7" y="9"/>
                    <a:pt x="4" y="10"/>
                    <a:pt x="3" y="11"/>
                  </a:cubicBezTo>
                  <a:cubicBezTo>
                    <a:pt x="1" y="2"/>
                    <a:pt x="1" y="2"/>
                    <a:pt x="1" y="2"/>
                  </a:cubicBezTo>
                  <a:cubicBezTo>
                    <a:pt x="3" y="1"/>
                    <a:pt x="8" y="0"/>
                    <a:pt x="12" y="0"/>
                  </a:cubicBezTo>
                  <a:cubicBezTo>
                    <a:pt x="21" y="0"/>
                    <a:pt x="25" y="6"/>
                    <a:pt x="25" y="12"/>
                  </a:cubicBezTo>
                  <a:cubicBezTo>
                    <a:pt x="25" y="17"/>
                    <a:pt x="22" y="20"/>
                    <a:pt x="18" y="22"/>
                  </a:cubicBezTo>
                  <a:cubicBezTo>
                    <a:pt x="18" y="22"/>
                    <a:pt x="18" y="22"/>
                    <a:pt x="18" y="22"/>
                  </a:cubicBezTo>
                  <a:cubicBezTo>
                    <a:pt x="23" y="24"/>
                    <a:pt x="26" y="28"/>
                    <a:pt x="26" y="34"/>
                  </a:cubicBezTo>
                  <a:cubicBezTo>
                    <a:pt x="26" y="41"/>
                    <a:pt x="21" y="49"/>
                    <a:pt x="10" y="49"/>
                  </a:cubicBezTo>
                  <a:cubicBezTo>
                    <a:pt x="5" y="49"/>
                    <a:pt x="2" y="48"/>
                    <a:pt x="0" y="47"/>
                  </a:cubicBezTo>
                  <a:lnTo>
                    <a:pt x="1" y="3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2" name="Freeform 61"/>
            <p:cNvSpPr>
              <a:spLocks noEditPoints="1"/>
            </p:cNvSpPr>
            <p:nvPr/>
          </p:nvSpPr>
          <p:spPr bwMode="auto">
            <a:xfrm>
              <a:off x="3994150" y="3862388"/>
              <a:ext cx="23813" cy="34925"/>
            </a:xfrm>
            <a:custGeom>
              <a:avLst/>
              <a:gdLst>
                <a:gd name="T0" fmla="*/ 17 w 31"/>
                <a:gd name="T1" fmla="*/ 47 h 47"/>
                <a:gd name="T2" fmla="*/ 17 w 31"/>
                <a:gd name="T3" fmla="*/ 37 h 47"/>
                <a:gd name="T4" fmla="*/ 0 w 31"/>
                <a:gd name="T5" fmla="*/ 37 h 47"/>
                <a:gd name="T6" fmla="*/ 0 w 31"/>
                <a:gd name="T7" fmla="*/ 29 h 47"/>
                <a:gd name="T8" fmla="*/ 16 w 31"/>
                <a:gd name="T9" fmla="*/ 0 h 47"/>
                <a:gd name="T10" fmla="*/ 27 w 31"/>
                <a:gd name="T11" fmla="*/ 0 h 47"/>
                <a:gd name="T12" fmla="*/ 27 w 31"/>
                <a:gd name="T13" fmla="*/ 28 h 47"/>
                <a:gd name="T14" fmla="*/ 31 w 31"/>
                <a:gd name="T15" fmla="*/ 28 h 47"/>
                <a:gd name="T16" fmla="*/ 31 w 31"/>
                <a:gd name="T17" fmla="*/ 37 h 47"/>
                <a:gd name="T18" fmla="*/ 27 w 31"/>
                <a:gd name="T19" fmla="*/ 37 h 47"/>
                <a:gd name="T20" fmla="*/ 27 w 31"/>
                <a:gd name="T21" fmla="*/ 47 h 47"/>
                <a:gd name="T22" fmla="*/ 17 w 31"/>
                <a:gd name="T23" fmla="*/ 47 h 47"/>
                <a:gd name="T24" fmla="*/ 17 w 31"/>
                <a:gd name="T25" fmla="*/ 28 h 47"/>
                <a:gd name="T26" fmla="*/ 17 w 31"/>
                <a:gd name="T27" fmla="*/ 19 h 47"/>
                <a:gd name="T28" fmla="*/ 17 w 31"/>
                <a:gd name="T29" fmla="*/ 12 h 47"/>
                <a:gd name="T30" fmla="*/ 17 w 31"/>
                <a:gd name="T31" fmla="*/ 12 h 47"/>
                <a:gd name="T32" fmla="*/ 14 w 31"/>
                <a:gd name="T33" fmla="*/ 19 h 47"/>
                <a:gd name="T34" fmla="*/ 10 w 31"/>
                <a:gd name="T35" fmla="*/ 27 h 47"/>
                <a:gd name="T36" fmla="*/ 10 w 31"/>
                <a:gd name="T37" fmla="*/ 28 h 47"/>
                <a:gd name="T38" fmla="*/ 17 w 31"/>
                <a:gd name="T3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47">
                  <a:moveTo>
                    <a:pt x="17" y="47"/>
                  </a:moveTo>
                  <a:cubicBezTo>
                    <a:pt x="17" y="37"/>
                    <a:pt x="17" y="37"/>
                    <a:pt x="17" y="37"/>
                  </a:cubicBezTo>
                  <a:cubicBezTo>
                    <a:pt x="0" y="37"/>
                    <a:pt x="0" y="37"/>
                    <a:pt x="0" y="37"/>
                  </a:cubicBezTo>
                  <a:cubicBezTo>
                    <a:pt x="0" y="29"/>
                    <a:pt x="0" y="29"/>
                    <a:pt x="0" y="29"/>
                  </a:cubicBezTo>
                  <a:cubicBezTo>
                    <a:pt x="16" y="0"/>
                    <a:pt x="16" y="0"/>
                    <a:pt x="16" y="0"/>
                  </a:cubicBezTo>
                  <a:cubicBezTo>
                    <a:pt x="27" y="0"/>
                    <a:pt x="27" y="0"/>
                    <a:pt x="27" y="0"/>
                  </a:cubicBezTo>
                  <a:cubicBezTo>
                    <a:pt x="27" y="28"/>
                    <a:pt x="27" y="28"/>
                    <a:pt x="27" y="28"/>
                  </a:cubicBezTo>
                  <a:cubicBezTo>
                    <a:pt x="31" y="28"/>
                    <a:pt x="31" y="28"/>
                    <a:pt x="31" y="28"/>
                  </a:cubicBezTo>
                  <a:cubicBezTo>
                    <a:pt x="31" y="37"/>
                    <a:pt x="31" y="37"/>
                    <a:pt x="31" y="37"/>
                  </a:cubicBezTo>
                  <a:cubicBezTo>
                    <a:pt x="27" y="37"/>
                    <a:pt x="27" y="37"/>
                    <a:pt x="27" y="37"/>
                  </a:cubicBezTo>
                  <a:cubicBezTo>
                    <a:pt x="27" y="47"/>
                    <a:pt x="27" y="47"/>
                    <a:pt x="27" y="47"/>
                  </a:cubicBezTo>
                  <a:lnTo>
                    <a:pt x="17" y="47"/>
                  </a:lnTo>
                  <a:close/>
                  <a:moveTo>
                    <a:pt x="17" y="28"/>
                  </a:moveTo>
                  <a:cubicBezTo>
                    <a:pt x="17" y="19"/>
                    <a:pt x="17" y="19"/>
                    <a:pt x="17" y="19"/>
                  </a:cubicBezTo>
                  <a:cubicBezTo>
                    <a:pt x="17" y="17"/>
                    <a:pt x="17" y="15"/>
                    <a:pt x="17" y="12"/>
                  </a:cubicBezTo>
                  <a:cubicBezTo>
                    <a:pt x="17" y="12"/>
                    <a:pt x="17" y="12"/>
                    <a:pt x="17" y="12"/>
                  </a:cubicBezTo>
                  <a:cubicBezTo>
                    <a:pt x="16" y="14"/>
                    <a:pt x="15" y="17"/>
                    <a:pt x="14" y="19"/>
                  </a:cubicBezTo>
                  <a:cubicBezTo>
                    <a:pt x="10" y="27"/>
                    <a:pt x="10" y="27"/>
                    <a:pt x="10" y="27"/>
                  </a:cubicBezTo>
                  <a:cubicBezTo>
                    <a:pt x="10" y="28"/>
                    <a:pt x="10" y="28"/>
                    <a:pt x="10" y="28"/>
                  </a:cubicBezTo>
                  <a:lnTo>
                    <a:pt x="17" y="2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3" name="Freeform 62"/>
            <p:cNvSpPr/>
            <p:nvPr/>
          </p:nvSpPr>
          <p:spPr bwMode="auto">
            <a:xfrm>
              <a:off x="4019550" y="3862388"/>
              <a:ext cx="20638" cy="36513"/>
            </a:xfrm>
            <a:custGeom>
              <a:avLst/>
              <a:gdLst>
                <a:gd name="T0" fmla="*/ 26 w 27"/>
                <a:gd name="T1" fmla="*/ 9 h 48"/>
                <a:gd name="T2" fmla="*/ 13 w 27"/>
                <a:gd name="T3" fmla="*/ 9 h 48"/>
                <a:gd name="T4" fmla="*/ 13 w 27"/>
                <a:gd name="T5" fmla="*/ 16 h 48"/>
                <a:gd name="T6" fmla="*/ 14 w 27"/>
                <a:gd name="T7" fmla="*/ 16 h 48"/>
                <a:gd name="T8" fmla="*/ 23 w 27"/>
                <a:gd name="T9" fmla="*/ 20 h 48"/>
                <a:gd name="T10" fmla="*/ 27 w 27"/>
                <a:gd name="T11" fmla="*/ 31 h 48"/>
                <a:gd name="T12" fmla="*/ 10 w 27"/>
                <a:gd name="T13" fmla="*/ 48 h 48"/>
                <a:gd name="T14" fmla="*/ 0 w 27"/>
                <a:gd name="T15" fmla="*/ 46 h 48"/>
                <a:gd name="T16" fmla="*/ 2 w 27"/>
                <a:gd name="T17" fmla="*/ 37 h 48"/>
                <a:gd name="T18" fmla="*/ 9 w 27"/>
                <a:gd name="T19" fmla="*/ 39 h 48"/>
                <a:gd name="T20" fmla="*/ 16 w 27"/>
                <a:gd name="T21" fmla="*/ 32 h 48"/>
                <a:gd name="T22" fmla="*/ 6 w 27"/>
                <a:gd name="T23" fmla="*/ 24 h 48"/>
                <a:gd name="T24" fmla="*/ 3 w 27"/>
                <a:gd name="T25" fmla="*/ 24 h 48"/>
                <a:gd name="T26" fmla="*/ 5 w 27"/>
                <a:gd name="T27" fmla="*/ 0 h 48"/>
                <a:gd name="T28" fmla="*/ 26 w 27"/>
                <a:gd name="T29" fmla="*/ 0 h 48"/>
                <a:gd name="T30" fmla="*/ 26 w 27"/>
                <a:gd name="T3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48">
                  <a:moveTo>
                    <a:pt x="26" y="9"/>
                  </a:moveTo>
                  <a:cubicBezTo>
                    <a:pt x="13" y="9"/>
                    <a:pt x="13" y="9"/>
                    <a:pt x="13" y="9"/>
                  </a:cubicBezTo>
                  <a:cubicBezTo>
                    <a:pt x="13" y="16"/>
                    <a:pt x="13" y="16"/>
                    <a:pt x="13" y="16"/>
                  </a:cubicBezTo>
                  <a:cubicBezTo>
                    <a:pt x="13" y="16"/>
                    <a:pt x="14" y="16"/>
                    <a:pt x="14" y="16"/>
                  </a:cubicBezTo>
                  <a:cubicBezTo>
                    <a:pt x="16" y="16"/>
                    <a:pt x="20" y="17"/>
                    <a:pt x="23" y="20"/>
                  </a:cubicBezTo>
                  <a:cubicBezTo>
                    <a:pt x="26" y="22"/>
                    <a:pt x="27" y="26"/>
                    <a:pt x="27" y="31"/>
                  </a:cubicBezTo>
                  <a:cubicBezTo>
                    <a:pt x="27" y="40"/>
                    <a:pt x="21" y="48"/>
                    <a:pt x="10" y="48"/>
                  </a:cubicBezTo>
                  <a:cubicBezTo>
                    <a:pt x="6" y="48"/>
                    <a:pt x="2" y="47"/>
                    <a:pt x="0" y="46"/>
                  </a:cubicBezTo>
                  <a:cubicBezTo>
                    <a:pt x="2" y="37"/>
                    <a:pt x="2" y="37"/>
                    <a:pt x="2" y="37"/>
                  </a:cubicBezTo>
                  <a:cubicBezTo>
                    <a:pt x="4" y="38"/>
                    <a:pt x="6" y="39"/>
                    <a:pt x="9" y="39"/>
                  </a:cubicBezTo>
                  <a:cubicBezTo>
                    <a:pt x="13" y="39"/>
                    <a:pt x="16" y="36"/>
                    <a:pt x="16" y="32"/>
                  </a:cubicBezTo>
                  <a:cubicBezTo>
                    <a:pt x="16" y="26"/>
                    <a:pt x="11" y="24"/>
                    <a:pt x="6" y="24"/>
                  </a:cubicBezTo>
                  <a:cubicBezTo>
                    <a:pt x="5" y="24"/>
                    <a:pt x="4" y="24"/>
                    <a:pt x="3" y="24"/>
                  </a:cubicBezTo>
                  <a:cubicBezTo>
                    <a:pt x="5" y="0"/>
                    <a:pt x="5" y="0"/>
                    <a:pt x="5" y="0"/>
                  </a:cubicBezTo>
                  <a:cubicBezTo>
                    <a:pt x="26" y="0"/>
                    <a:pt x="26" y="0"/>
                    <a:pt x="26" y="0"/>
                  </a:cubicBezTo>
                  <a:lnTo>
                    <a:pt x="26" y="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4" name="Freeform 63"/>
            <p:cNvSpPr>
              <a:spLocks noEditPoints="1"/>
            </p:cNvSpPr>
            <p:nvPr/>
          </p:nvSpPr>
          <p:spPr bwMode="auto">
            <a:xfrm>
              <a:off x="4044950" y="3860800"/>
              <a:ext cx="22225" cy="38100"/>
            </a:xfrm>
            <a:custGeom>
              <a:avLst/>
              <a:gdLst>
                <a:gd name="T0" fmla="*/ 26 w 30"/>
                <a:gd name="T1" fmla="*/ 9 h 49"/>
                <a:gd name="T2" fmla="*/ 22 w 30"/>
                <a:gd name="T3" fmla="*/ 10 h 49"/>
                <a:gd name="T4" fmla="*/ 12 w 30"/>
                <a:gd name="T5" fmla="*/ 20 h 49"/>
                <a:gd name="T6" fmla="*/ 12 w 30"/>
                <a:gd name="T7" fmla="*/ 20 h 49"/>
                <a:gd name="T8" fmla="*/ 19 w 30"/>
                <a:gd name="T9" fmla="*/ 17 h 49"/>
                <a:gd name="T10" fmla="*/ 30 w 30"/>
                <a:gd name="T11" fmla="*/ 32 h 49"/>
                <a:gd name="T12" fmla="*/ 16 w 30"/>
                <a:gd name="T13" fmla="*/ 49 h 49"/>
                <a:gd name="T14" fmla="*/ 0 w 30"/>
                <a:gd name="T15" fmla="*/ 29 h 49"/>
                <a:gd name="T16" fmla="*/ 9 w 30"/>
                <a:gd name="T17" fmla="*/ 7 h 49"/>
                <a:gd name="T18" fmla="*/ 20 w 30"/>
                <a:gd name="T19" fmla="*/ 1 h 49"/>
                <a:gd name="T20" fmla="*/ 26 w 30"/>
                <a:gd name="T21" fmla="*/ 0 h 49"/>
                <a:gd name="T22" fmla="*/ 26 w 30"/>
                <a:gd name="T23" fmla="*/ 9 h 49"/>
                <a:gd name="T24" fmla="*/ 19 w 30"/>
                <a:gd name="T25" fmla="*/ 31 h 49"/>
                <a:gd name="T26" fmla="*/ 15 w 30"/>
                <a:gd name="T27" fmla="*/ 25 h 49"/>
                <a:gd name="T28" fmla="*/ 12 w 30"/>
                <a:gd name="T29" fmla="*/ 27 h 49"/>
                <a:gd name="T30" fmla="*/ 12 w 30"/>
                <a:gd name="T31" fmla="*/ 32 h 49"/>
                <a:gd name="T32" fmla="*/ 15 w 30"/>
                <a:gd name="T33" fmla="*/ 41 h 49"/>
                <a:gd name="T34" fmla="*/ 19 w 30"/>
                <a:gd name="T35"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49">
                  <a:moveTo>
                    <a:pt x="26" y="9"/>
                  </a:moveTo>
                  <a:cubicBezTo>
                    <a:pt x="25" y="9"/>
                    <a:pt x="23" y="9"/>
                    <a:pt x="22" y="10"/>
                  </a:cubicBezTo>
                  <a:cubicBezTo>
                    <a:pt x="16" y="11"/>
                    <a:pt x="13" y="15"/>
                    <a:pt x="12" y="20"/>
                  </a:cubicBezTo>
                  <a:cubicBezTo>
                    <a:pt x="12" y="20"/>
                    <a:pt x="12" y="20"/>
                    <a:pt x="12" y="20"/>
                  </a:cubicBezTo>
                  <a:cubicBezTo>
                    <a:pt x="14" y="18"/>
                    <a:pt x="16" y="17"/>
                    <a:pt x="19" y="17"/>
                  </a:cubicBezTo>
                  <a:cubicBezTo>
                    <a:pt x="26" y="17"/>
                    <a:pt x="30" y="23"/>
                    <a:pt x="30" y="32"/>
                  </a:cubicBezTo>
                  <a:cubicBezTo>
                    <a:pt x="30" y="40"/>
                    <a:pt x="26" y="49"/>
                    <a:pt x="16" y="49"/>
                  </a:cubicBezTo>
                  <a:cubicBezTo>
                    <a:pt x="6" y="49"/>
                    <a:pt x="0" y="41"/>
                    <a:pt x="0" y="29"/>
                  </a:cubicBezTo>
                  <a:cubicBezTo>
                    <a:pt x="0" y="18"/>
                    <a:pt x="4" y="11"/>
                    <a:pt x="9" y="7"/>
                  </a:cubicBezTo>
                  <a:cubicBezTo>
                    <a:pt x="12" y="3"/>
                    <a:pt x="17" y="1"/>
                    <a:pt x="20" y="1"/>
                  </a:cubicBezTo>
                  <a:cubicBezTo>
                    <a:pt x="23" y="0"/>
                    <a:pt x="25" y="0"/>
                    <a:pt x="26" y="0"/>
                  </a:cubicBezTo>
                  <a:lnTo>
                    <a:pt x="26" y="9"/>
                  </a:lnTo>
                  <a:close/>
                  <a:moveTo>
                    <a:pt x="19" y="31"/>
                  </a:moveTo>
                  <a:cubicBezTo>
                    <a:pt x="19" y="29"/>
                    <a:pt x="18" y="25"/>
                    <a:pt x="15" y="25"/>
                  </a:cubicBezTo>
                  <a:cubicBezTo>
                    <a:pt x="14" y="25"/>
                    <a:pt x="13" y="26"/>
                    <a:pt x="12" y="27"/>
                  </a:cubicBezTo>
                  <a:cubicBezTo>
                    <a:pt x="12" y="28"/>
                    <a:pt x="12" y="29"/>
                    <a:pt x="12" y="32"/>
                  </a:cubicBezTo>
                  <a:cubicBezTo>
                    <a:pt x="12" y="37"/>
                    <a:pt x="13" y="41"/>
                    <a:pt x="15" y="41"/>
                  </a:cubicBezTo>
                  <a:cubicBezTo>
                    <a:pt x="19" y="41"/>
                    <a:pt x="19" y="36"/>
                    <a:pt x="19" y="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35" name="Group 69"/>
          <p:cNvGrpSpPr/>
          <p:nvPr/>
        </p:nvGrpSpPr>
        <p:grpSpPr>
          <a:xfrm>
            <a:off x="2494171" y="3429439"/>
            <a:ext cx="533400" cy="560917"/>
            <a:chOff x="2919413" y="3781425"/>
            <a:chExt cx="400050" cy="420688"/>
          </a:xfrm>
          <a:solidFill>
            <a:schemeClr val="bg1"/>
          </a:solidFill>
        </p:grpSpPr>
        <p:sp>
          <p:nvSpPr>
            <p:cNvPr id="236" name="Freeform 64"/>
            <p:cNvSpPr>
              <a:spLocks noEditPoints="1"/>
            </p:cNvSpPr>
            <p:nvPr/>
          </p:nvSpPr>
          <p:spPr bwMode="auto">
            <a:xfrm>
              <a:off x="3059113" y="3781425"/>
              <a:ext cx="120650" cy="420688"/>
            </a:xfrm>
            <a:custGeom>
              <a:avLst/>
              <a:gdLst>
                <a:gd name="T0" fmla="*/ 137 w 156"/>
                <a:gd name="T1" fmla="*/ 548 h 548"/>
                <a:gd name="T2" fmla="*/ 0 w 156"/>
                <a:gd name="T3" fmla="*/ 528 h 548"/>
                <a:gd name="T4" fmla="*/ 137 w 156"/>
                <a:gd name="T5" fmla="*/ 509 h 548"/>
                <a:gd name="T6" fmla="*/ 137 w 156"/>
                <a:gd name="T7" fmla="*/ 453 h 548"/>
                <a:gd name="T8" fmla="*/ 0 w 156"/>
                <a:gd name="T9" fmla="*/ 472 h 548"/>
                <a:gd name="T10" fmla="*/ 137 w 156"/>
                <a:gd name="T11" fmla="*/ 492 h 548"/>
                <a:gd name="T12" fmla="*/ 137 w 156"/>
                <a:gd name="T13" fmla="*/ 453 h 548"/>
                <a:gd name="T14" fmla="*/ 19 w 156"/>
                <a:gd name="T15" fmla="*/ 397 h 548"/>
                <a:gd name="T16" fmla="*/ 19 w 156"/>
                <a:gd name="T17" fmla="*/ 436 h 548"/>
                <a:gd name="T18" fmla="*/ 156 w 156"/>
                <a:gd name="T19" fmla="*/ 416 h 548"/>
                <a:gd name="T20" fmla="*/ 137 w 156"/>
                <a:gd name="T21" fmla="*/ 341 h 548"/>
                <a:gd name="T22" fmla="*/ 0 w 156"/>
                <a:gd name="T23" fmla="*/ 361 h 548"/>
                <a:gd name="T24" fmla="*/ 137 w 156"/>
                <a:gd name="T25" fmla="*/ 380 h 548"/>
                <a:gd name="T26" fmla="*/ 137 w 156"/>
                <a:gd name="T27" fmla="*/ 341 h 548"/>
                <a:gd name="T28" fmla="*/ 19 w 156"/>
                <a:gd name="T29" fmla="*/ 285 h 548"/>
                <a:gd name="T30" fmla="*/ 19 w 156"/>
                <a:gd name="T31" fmla="*/ 324 h 548"/>
                <a:gd name="T32" fmla="*/ 156 w 156"/>
                <a:gd name="T33" fmla="*/ 305 h 548"/>
                <a:gd name="T34" fmla="*/ 137 w 156"/>
                <a:gd name="T35" fmla="*/ 229 h 548"/>
                <a:gd name="T36" fmla="*/ 0 w 156"/>
                <a:gd name="T37" fmla="*/ 249 h 548"/>
                <a:gd name="T38" fmla="*/ 137 w 156"/>
                <a:gd name="T39" fmla="*/ 268 h 548"/>
                <a:gd name="T40" fmla="*/ 137 w 156"/>
                <a:gd name="T41" fmla="*/ 229 h 548"/>
                <a:gd name="T42" fmla="*/ 19 w 156"/>
                <a:gd name="T43" fmla="*/ 168 h 548"/>
                <a:gd name="T44" fmla="*/ 19 w 156"/>
                <a:gd name="T45" fmla="*/ 207 h 548"/>
                <a:gd name="T46" fmla="*/ 156 w 156"/>
                <a:gd name="T47" fmla="*/ 188 h 548"/>
                <a:gd name="T48" fmla="*/ 137 w 156"/>
                <a:gd name="T49" fmla="*/ 112 h 548"/>
                <a:gd name="T50" fmla="*/ 0 w 156"/>
                <a:gd name="T51" fmla="*/ 132 h 548"/>
                <a:gd name="T52" fmla="*/ 137 w 156"/>
                <a:gd name="T53" fmla="*/ 151 h 548"/>
                <a:gd name="T54" fmla="*/ 137 w 156"/>
                <a:gd name="T55" fmla="*/ 112 h 548"/>
                <a:gd name="T56" fmla="*/ 19 w 156"/>
                <a:gd name="T57" fmla="*/ 56 h 548"/>
                <a:gd name="T58" fmla="*/ 19 w 156"/>
                <a:gd name="T59" fmla="*/ 95 h 548"/>
                <a:gd name="T60" fmla="*/ 156 w 156"/>
                <a:gd name="T61" fmla="*/ 76 h 548"/>
                <a:gd name="T62" fmla="*/ 137 w 156"/>
                <a:gd name="T63" fmla="*/ 0 h 548"/>
                <a:gd name="T64" fmla="*/ 0 w 156"/>
                <a:gd name="T65" fmla="*/ 20 h 548"/>
                <a:gd name="T66" fmla="*/ 137 w 156"/>
                <a:gd name="T67" fmla="*/ 40 h 548"/>
                <a:gd name="T68" fmla="*/ 137 w 156"/>
                <a:gd name="T69" fmla="*/ 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 h="548">
                  <a:moveTo>
                    <a:pt x="156" y="528"/>
                  </a:moveTo>
                  <a:cubicBezTo>
                    <a:pt x="156" y="539"/>
                    <a:pt x="148" y="548"/>
                    <a:pt x="137" y="548"/>
                  </a:cubicBezTo>
                  <a:cubicBezTo>
                    <a:pt x="19" y="548"/>
                    <a:pt x="19" y="548"/>
                    <a:pt x="19" y="548"/>
                  </a:cubicBezTo>
                  <a:cubicBezTo>
                    <a:pt x="8" y="548"/>
                    <a:pt x="0" y="539"/>
                    <a:pt x="0" y="528"/>
                  </a:cubicBezTo>
                  <a:cubicBezTo>
                    <a:pt x="0" y="517"/>
                    <a:pt x="8" y="509"/>
                    <a:pt x="19" y="509"/>
                  </a:cubicBezTo>
                  <a:cubicBezTo>
                    <a:pt x="137" y="509"/>
                    <a:pt x="137" y="509"/>
                    <a:pt x="137" y="509"/>
                  </a:cubicBezTo>
                  <a:cubicBezTo>
                    <a:pt x="148" y="509"/>
                    <a:pt x="156" y="517"/>
                    <a:pt x="156" y="528"/>
                  </a:cubicBezTo>
                  <a:close/>
                  <a:moveTo>
                    <a:pt x="137" y="453"/>
                  </a:moveTo>
                  <a:cubicBezTo>
                    <a:pt x="19" y="453"/>
                    <a:pt x="19" y="453"/>
                    <a:pt x="19" y="453"/>
                  </a:cubicBezTo>
                  <a:cubicBezTo>
                    <a:pt x="8" y="453"/>
                    <a:pt x="0" y="461"/>
                    <a:pt x="0" y="472"/>
                  </a:cubicBezTo>
                  <a:cubicBezTo>
                    <a:pt x="0" y="483"/>
                    <a:pt x="8" y="492"/>
                    <a:pt x="19" y="492"/>
                  </a:cubicBezTo>
                  <a:cubicBezTo>
                    <a:pt x="137" y="492"/>
                    <a:pt x="137" y="492"/>
                    <a:pt x="137" y="492"/>
                  </a:cubicBezTo>
                  <a:cubicBezTo>
                    <a:pt x="148" y="492"/>
                    <a:pt x="156" y="483"/>
                    <a:pt x="156" y="472"/>
                  </a:cubicBezTo>
                  <a:cubicBezTo>
                    <a:pt x="156" y="461"/>
                    <a:pt x="148" y="453"/>
                    <a:pt x="137" y="453"/>
                  </a:cubicBezTo>
                  <a:close/>
                  <a:moveTo>
                    <a:pt x="137" y="397"/>
                  </a:moveTo>
                  <a:cubicBezTo>
                    <a:pt x="19" y="397"/>
                    <a:pt x="19" y="397"/>
                    <a:pt x="19" y="397"/>
                  </a:cubicBezTo>
                  <a:cubicBezTo>
                    <a:pt x="8" y="397"/>
                    <a:pt x="0" y="406"/>
                    <a:pt x="0" y="416"/>
                  </a:cubicBezTo>
                  <a:cubicBezTo>
                    <a:pt x="0" y="427"/>
                    <a:pt x="8" y="436"/>
                    <a:pt x="19" y="436"/>
                  </a:cubicBezTo>
                  <a:cubicBezTo>
                    <a:pt x="137" y="436"/>
                    <a:pt x="137" y="436"/>
                    <a:pt x="137" y="436"/>
                  </a:cubicBezTo>
                  <a:cubicBezTo>
                    <a:pt x="148" y="436"/>
                    <a:pt x="156" y="427"/>
                    <a:pt x="156" y="416"/>
                  </a:cubicBezTo>
                  <a:cubicBezTo>
                    <a:pt x="156" y="406"/>
                    <a:pt x="148" y="397"/>
                    <a:pt x="137" y="397"/>
                  </a:cubicBezTo>
                  <a:close/>
                  <a:moveTo>
                    <a:pt x="137" y="341"/>
                  </a:moveTo>
                  <a:cubicBezTo>
                    <a:pt x="19" y="341"/>
                    <a:pt x="19" y="341"/>
                    <a:pt x="19" y="341"/>
                  </a:cubicBezTo>
                  <a:cubicBezTo>
                    <a:pt x="8" y="341"/>
                    <a:pt x="0" y="350"/>
                    <a:pt x="0" y="361"/>
                  </a:cubicBezTo>
                  <a:cubicBezTo>
                    <a:pt x="0" y="371"/>
                    <a:pt x="8" y="380"/>
                    <a:pt x="19" y="380"/>
                  </a:cubicBezTo>
                  <a:cubicBezTo>
                    <a:pt x="137" y="380"/>
                    <a:pt x="137" y="380"/>
                    <a:pt x="137" y="380"/>
                  </a:cubicBezTo>
                  <a:cubicBezTo>
                    <a:pt x="148" y="380"/>
                    <a:pt x="156" y="371"/>
                    <a:pt x="156" y="361"/>
                  </a:cubicBezTo>
                  <a:cubicBezTo>
                    <a:pt x="156" y="350"/>
                    <a:pt x="148" y="341"/>
                    <a:pt x="137" y="341"/>
                  </a:cubicBezTo>
                  <a:close/>
                  <a:moveTo>
                    <a:pt x="137" y="285"/>
                  </a:moveTo>
                  <a:cubicBezTo>
                    <a:pt x="19" y="285"/>
                    <a:pt x="19" y="285"/>
                    <a:pt x="19" y="285"/>
                  </a:cubicBezTo>
                  <a:cubicBezTo>
                    <a:pt x="8" y="285"/>
                    <a:pt x="0" y="294"/>
                    <a:pt x="0" y="305"/>
                  </a:cubicBezTo>
                  <a:cubicBezTo>
                    <a:pt x="0" y="315"/>
                    <a:pt x="8" y="324"/>
                    <a:pt x="19" y="324"/>
                  </a:cubicBezTo>
                  <a:cubicBezTo>
                    <a:pt x="137" y="324"/>
                    <a:pt x="137" y="324"/>
                    <a:pt x="137" y="324"/>
                  </a:cubicBezTo>
                  <a:cubicBezTo>
                    <a:pt x="148" y="324"/>
                    <a:pt x="156" y="315"/>
                    <a:pt x="156" y="305"/>
                  </a:cubicBezTo>
                  <a:cubicBezTo>
                    <a:pt x="156" y="294"/>
                    <a:pt x="148" y="285"/>
                    <a:pt x="137" y="285"/>
                  </a:cubicBezTo>
                  <a:close/>
                  <a:moveTo>
                    <a:pt x="137" y="229"/>
                  </a:moveTo>
                  <a:cubicBezTo>
                    <a:pt x="19" y="229"/>
                    <a:pt x="19" y="229"/>
                    <a:pt x="19" y="229"/>
                  </a:cubicBezTo>
                  <a:cubicBezTo>
                    <a:pt x="8" y="229"/>
                    <a:pt x="0" y="238"/>
                    <a:pt x="0" y="249"/>
                  </a:cubicBezTo>
                  <a:cubicBezTo>
                    <a:pt x="0" y="260"/>
                    <a:pt x="8" y="268"/>
                    <a:pt x="19" y="268"/>
                  </a:cubicBezTo>
                  <a:cubicBezTo>
                    <a:pt x="137" y="268"/>
                    <a:pt x="137" y="268"/>
                    <a:pt x="137" y="268"/>
                  </a:cubicBezTo>
                  <a:cubicBezTo>
                    <a:pt x="148" y="268"/>
                    <a:pt x="156" y="260"/>
                    <a:pt x="156" y="249"/>
                  </a:cubicBezTo>
                  <a:cubicBezTo>
                    <a:pt x="156" y="238"/>
                    <a:pt x="148" y="229"/>
                    <a:pt x="137" y="229"/>
                  </a:cubicBezTo>
                  <a:close/>
                  <a:moveTo>
                    <a:pt x="137" y="168"/>
                  </a:moveTo>
                  <a:cubicBezTo>
                    <a:pt x="19" y="168"/>
                    <a:pt x="19" y="168"/>
                    <a:pt x="19" y="168"/>
                  </a:cubicBezTo>
                  <a:cubicBezTo>
                    <a:pt x="8" y="168"/>
                    <a:pt x="0" y="177"/>
                    <a:pt x="0" y="188"/>
                  </a:cubicBezTo>
                  <a:cubicBezTo>
                    <a:pt x="0" y="198"/>
                    <a:pt x="8" y="207"/>
                    <a:pt x="19" y="207"/>
                  </a:cubicBezTo>
                  <a:cubicBezTo>
                    <a:pt x="137" y="207"/>
                    <a:pt x="137" y="207"/>
                    <a:pt x="137" y="207"/>
                  </a:cubicBezTo>
                  <a:cubicBezTo>
                    <a:pt x="148" y="207"/>
                    <a:pt x="156" y="198"/>
                    <a:pt x="156" y="188"/>
                  </a:cubicBezTo>
                  <a:cubicBezTo>
                    <a:pt x="156" y="177"/>
                    <a:pt x="148" y="168"/>
                    <a:pt x="137" y="168"/>
                  </a:cubicBezTo>
                  <a:close/>
                  <a:moveTo>
                    <a:pt x="137" y="112"/>
                  </a:moveTo>
                  <a:cubicBezTo>
                    <a:pt x="19" y="112"/>
                    <a:pt x="19" y="112"/>
                    <a:pt x="19" y="112"/>
                  </a:cubicBezTo>
                  <a:cubicBezTo>
                    <a:pt x="8" y="112"/>
                    <a:pt x="0" y="121"/>
                    <a:pt x="0" y="132"/>
                  </a:cubicBezTo>
                  <a:cubicBezTo>
                    <a:pt x="0" y="142"/>
                    <a:pt x="8" y="151"/>
                    <a:pt x="19" y="151"/>
                  </a:cubicBezTo>
                  <a:cubicBezTo>
                    <a:pt x="137" y="151"/>
                    <a:pt x="137" y="151"/>
                    <a:pt x="137" y="151"/>
                  </a:cubicBezTo>
                  <a:cubicBezTo>
                    <a:pt x="148" y="151"/>
                    <a:pt x="156" y="142"/>
                    <a:pt x="156" y="132"/>
                  </a:cubicBezTo>
                  <a:cubicBezTo>
                    <a:pt x="156" y="121"/>
                    <a:pt x="148" y="112"/>
                    <a:pt x="137" y="112"/>
                  </a:cubicBezTo>
                  <a:close/>
                  <a:moveTo>
                    <a:pt x="137" y="56"/>
                  </a:moveTo>
                  <a:cubicBezTo>
                    <a:pt x="19" y="56"/>
                    <a:pt x="19" y="56"/>
                    <a:pt x="19" y="56"/>
                  </a:cubicBezTo>
                  <a:cubicBezTo>
                    <a:pt x="8" y="56"/>
                    <a:pt x="0" y="65"/>
                    <a:pt x="0" y="76"/>
                  </a:cubicBezTo>
                  <a:cubicBezTo>
                    <a:pt x="0" y="87"/>
                    <a:pt x="8" y="95"/>
                    <a:pt x="19" y="95"/>
                  </a:cubicBezTo>
                  <a:cubicBezTo>
                    <a:pt x="137" y="95"/>
                    <a:pt x="137" y="95"/>
                    <a:pt x="137" y="95"/>
                  </a:cubicBezTo>
                  <a:cubicBezTo>
                    <a:pt x="148" y="95"/>
                    <a:pt x="156" y="87"/>
                    <a:pt x="156" y="76"/>
                  </a:cubicBezTo>
                  <a:cubicBezTo>
                    <a:pt x="156" y="65"/>
                    <a:pt x="148" y="56"/>
                    <a:pt x="137" y="56"/>
                  </a:cubicBezTo>
                  <a:close/>
                  <a:moveTo>
                    <a:pt x="137" y="0"/>
                  </a:moveTo>
                  <a:cubicBezTo>
                    <a:pt x="19" y="0"/>
                    <a:pt x="19" y="0"/>
                    <a:pt x="19" y="0"/>
                  </a:cubicBezTo>
                  <a:cubicBezTo>
                    <a:pt x="8" y="0"/>
                    <a:pt x="0" y="9"/>
                    <a:pt x="0" y="20"/>
                  </a:cubicBezTo>
                  <a:cubicBezTo>
                    <a:pt x="0" y="31"/>
                    <a:pt x="8" y="40"/>
                    <a:pt x="19" y="40"/>
                  </a:cubicBezTo>
                  <a:cubicBezTo>
                    <a:pt x="137" y="40"/>
                    <a:pt x="137" y="40"/>
                    <a:pt x="137" y="40"/>
                  </a:cubicBezTo>
                  <a:cubicBezTo>
                    <a:pt x="148" y="40"/>
                    <a:pt x="156" y="31"/>
                    <a:pt x="156" y="20"/>
                  </a:cubicBezTo>
                  <a:cubicBezTo>
                    <a:pt x="156"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7" name="Freeform 65"/>
            <p:cNvSpPr/>
            <p:nvPr/>
          </p:nvSpPr>
          <p:spPr bwMode="auto">
            <a:xfrm>
              <a:off x="29194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8" name="Freeform 66"/>
            <p:cNvSpPr/>
            <p:nvPr/>
          </p:nvSpPr>
          <p:spPr bwMode="auto">
            <a:xfrm>
              <a:off x="29194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39" name="Freeform 67"/>
            <p:cNvSpPr/>
            <p:nvPr/>
          </p:nvSpPr>
          <p:spPr bwMode="auto">
            <a:xfrm>
              <a:off x="29194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0" name="Freeform 68"/>
            <p:cNvSpPr/>
            <p:nvPr/>
          </p:nvSpPr>
          <p:spPr bwMode="auto">
            <a:xfrm>
              <a:off x="2919413" y="4043363"/>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1" name="Freeform 69"/>
            <p:cNvSpPr/>
            <p:nvPr/>
          </p:nvSpPr>
          <p:spPr bwMode="auto">
            <a:xfrm>
              <a:off x="2919413" y="4000500"/>
              <a:ext cx="120650" cy="30163"/>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0"/>
                    <a:pt x="9" y="39"/>
                    <a:pt x="20" y="39"/>
                  </a:cubicBezTo>
                  <a:cubicBezTo>
                    <a:pt x="137" y="39"/>
                    <a:pt x="137" y="39"/>
                    <a:pt x="137" y="39"/>
                  </a:cubicBezTo>
                  <a:cubicBezTo>
                    <a:pt x="148" y="39"/>
                    <a:pt x="157" y="30"/>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2" name="Freeform 70"/>
            <p:cNvSpPr/>
            <p:nvPr/>
          </p:nvSpPr>
          <p:spPr bwMode="auto">
            <a:xfrm>
              <a:off x="2919413" y="3957638"/>
              <a:ext cx="120650" cy="28575"/>
            </a:xfrm>
            <a:custGeom>
              <a:avLst/>
              <a:gdLst>
                <a:gd name="T0" fmla="*/ 137 w 157"/>
                <a:gd name="T1" fmla="*/ 0 h 39"/>
                <a:gd name="T2" fmla="*/ 20 w 157"/>
                <a:gd name="T3" fmla="*/ 0 h 39"/>
                <a:gd name="T4" fmla="*/ 0 w 157"/>
                <a:gd name="T5" fmla="*/ 20 h 39"/>
                <a:gd name="T6" fmla="*/ 20 w 157"/>
                <a:gd name="T7" fmla="*/ 39 h 39"/>
                <a:gd name="T8" fmla="*/ 137 w 157"/>
                <a:gd name="T9" fmla="*/ 39 h 39"/>
                <a:gd name="T10" fmla="*/ 157 w 157"/>
                <a:gd name="T11" fmla="*/ 20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20"/>
                  </a:cubicBezTo>
                  <a:cubicBezTo>
                    <a:pt x="0" y="31"/>
                    <a:pt x="9" y="39"/>
                    <a:pt x="20" y="39"/>
                  </a:cubicBezTo>
                  <a:cubicBezTo>
                    <a:pt x="137" y="39"/>
                    <a:pt x="137" y="39"/>
                    <a:pt x="137" y="39"/>
                  </a:cubicBezTo>
                  <a:cubicBezTo>
                    <a:pt x="148" y="39"/>
                    <a:pt x="157" y="31"/>
                    <a:pt x="157" y="20"/>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3" name="Freeform 71"/>
            <p:cNvSpPr/>
            <p:nvPr/>
          </p:nvSpPr>
          <p:spPr bwMode="auto">
            <a:xfrm>
              <a:off x="3198813" y="4171950"/>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4" name="Freeform 72"/>
            <p:cNvSpPr/>
            <p:nvPr/>
          </p:nvSpPr>
          <p:spPr bwMode="auto">
            <a:xfrm>
              <a:off x="3198813" y="4129088"/>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8"/>
                    <a:pt x="0" y="19"/>
                  </a:cubicBezTo>
                  <a:cubicBezTo>
                    <a:pt x="0" y="30"/>
                    <a:pt x="9" y="39"/>
                    <a:pt x="20" y="39"/>
                  </a:cubicBezTo>
                  <a:cubicBezTo>
                    <a:pt x="137" y="39"/>
                    <a:pt x="137" y="39"/>
                    <a:pt x="137" y="39"/>
                  </a:cubicBezTo>
                  <a:cubicBezTo>
                    <a:pt x="148" y="39"/>
                    <a:pt x="157" y="30"/>
                    <a:pt x="157" y="19"/>
                  </a:cubicBezTo>
                  <a:cubicBezTo>
                    <a:pt x="157" y="8"/>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5" name="Freeform 73"/>
            <p:cNvSpPr/>
            <p:nvPr/>
          </p:nvSpPr>
          <p:spPr bwMode="auto">
            <a:xfrm>
              <a:off x="3198813" y="4086225"/>
              <a:ext cx="120650" cy="30163"/>
            </a:xfrm>
            <a:custGeom>
              <a:avLst/>
              <a:gdLst>
                <a:gd name="T0" fmla="*/ 137 w 157"/>
                <a:gd name="T1" fmla="*/ 0 h 39"/>
                <a:gd name="T2" fmla="*/ 20 w 157"/>
                <a:gd name="T3" fmla="*/ 0 h 39"/>
                <a:gd name="T4" fmla="*/ 0 w 157"/>
                <a:gd name="T5" fmla="*/ 19 h 39"/>
                <a:gd name="T6" fmla="*/ 20 w 157"/>
                <a:gd name="T7" fmla="*/ 39 h 39"/>
                <a:gd name="T8" fmla="*/ 137 w 157"/>
                <a:gd name="T9" fmla="*/ 39 h 39"/>
                <a:gd name="T10" fmla="*/ 157 w 157"/>
                <a:gd name="T11" fmla="*/ 19 h 39"/>
                <a:gd name="T12" fmla="*/ 137 w 157"/>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137" y="0"/>
                  </a:moveTo>
                  <a:cubicBezTo>
                    <a:pt x="20" y="0"/>
                    <a:pt x="20" y="0"/>
                    <a:pt x="20" y="0"/>
                  </a:cubicBezTo>
                  <a:cubicBezTo>
                    <a:pt x="9" y="0"/>
                    <a:pt x="0" y="9"/>
                    <a:pt x="0" y="19"/>
                  </a:cubicBezTo>
                  <a:cubicBezTo>
                    <a:pt x="0" y="30"/>
                    <a:pt x="9" y="39"/>
                    <a:pt x="20" y="39"/>
                  </a:cubicBezTo>
                  <a:cubicBezTo>
                    <a:pt x="137" y="39"/>
                    <a:pt x="137" y="39"/>
                    <a:pt x="137" y="39"/>
                  </a:cubicBezTo>
                  <a:cubicBezTo>
                    <a:pt x="148" y="39"/>
                    <a:pt x="157" y="30"/>
                    <a:pt x="157" y="19"/>
                  </a:cubicBezTo>
                  <a:cubicBezTo>
                    <a:pt x="157" y="9"/>
                    <a:pt x="148" y="0"/>
                    <a:pt x="13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6" name="Freeform 74"/>
            <p:cNvSpPr/>
            <p:nvPr/>
          </p:nvSpPr>
          <p:spPr bwMode="auto">
            <a:xfrm>
              <a:off x="3198813" y="4043363"/>
              <a:ext cx="120650" cy="30163"/>
            </a:xfrm>
            <a:custGeom>
              <a:avLst/>
              <a:gdLst>
                <a:gd name="T0" fmla="*/ 20 w 157"/>
                <a:gd name="T1" fmla="*/ 39 h 39"/>
                <a:gd name="T2" fmla="*/ 137 w 157"/>
                <a:gd name="T3" fmla="*/ 39 h 39"/>
                <a:gd name="T4" fmla="*/ 157 w 157"/>
                <a:gd name="T5" fmla="*/ 20 h 39"/>
                <a:gd name="T6" fmla="*/ 137 w 157"/>
                <a:gd name="T7" fmla="*/ 0 h 39"/>
                <a:gd name="T8" fmla="*/ 20 w 157"/>
                <a:gd name="T9" fmla="*/ 0 h 39"/>
                <a:gd name="T10" fmla="*/ 0 w 157"/>
                <a:gd name="T11" fmla="*/ 20 h 39"/>
                <a:gd name="T12" fmla="*/ 20 w 157"/>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57" h="39">
                  <a:moveTo>
                    <a:pt x="20" y="39"/>
                  </a:moveTo>
                  <a:cubicBezTo>
                    <a:pt x="137" y="39"/>
                    <a:pt x="137" y="39"/>
                    <a:pt x="137" y="39"/>
                  </a:cubicBezTo>
                  <a:cubicBezTo>
                    <a:pt x="148" y="39"/>
                    <a:pt x="157" y="30"/>
                    <a:pt x="157" y="20"/>
                  </a:cubicBezTo>
                  <a:cubicBezTo>
                    <a:pt x="157" y="9"/>
                    <a:pt x="148" y="0"/>
                    <a:pt x="137" y="0"/>
                  </a:cubicBezTo>
                  <a:cubicBezTo>
                    <a:pt x="20" y="0"/>
                    <a:pt x="20" y="0"/>
                    <a:pt x="20" y="0"/>
                  </a:cubicBezTo>
                  <a:cubicBezTo>
                    <a:pt x="9" y="0"/>
                    <a:pt x="0" y="9"/>
                    <a:pt x="0" y="20"/>
                  </a:cubicBezTo>
                  <a:cubicBezTo>
                    <a:pt x="0" y="30"/>
                    <a:pt x="9" y="39"/>
                    <a:pt x="20" y="3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47" name="Group 81"/>
          <p:cNvGrpSpPr/>
          <p:nvPr/>
        </p:nvGrpSpPr>
        <p:grpSpPr>
          <a:xfrm>
            <a:off x="1619491" y="3435789"/>
            <a:ext cx="543984" cy="548216"/>
            <a:chOff x="2066925" y="3786188"/>
            <a:chExt cx="407988" cy="411162"/>
          </a:xfrm>
          <a:solidFill>
            <a:schemeClr val="bg1"/>
          </a:solidFill>
        </p:grpSpPr>
        <p:sp>
          <p:nvSpPr>
            <p:cNvPr id="248"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49"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0"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1" name="Group 85"/>
          <p:cNvGrpSpPr/>
          <p:nvPr/>
        </p:nvGrpSpPr>
        <p:grpSpPr>
          <a:xfrm>
            <a:off x="532219" y="3412505"/>
            <a:ext cx="594784" cy="594784"/>
            <a:chOff x="1200150" y="3768725"/>
            <a:chExt cx="446088" cy="446088"/>
          </a:xfrm>
          <a:solidFill>
            <a:schemeClr val="bg1"/>
          </a:solidFill>
        </p:grpSpPr>
        <p:sp>
          <p:nvSpPr>
            <p:cNvPr id="252"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3"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4"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255" name="Group 89"/>
          <p:cNvGrpSpPr/>
          <p:nvPr/>
        </p:nvGrpSpPr>
        <p:grpSpPr>
          <a:xfrm>
            <a:off x="2355496" y="4446696"/>
            <a:ext cx="766235" cy="406401"/>
            <a:chOff x="2832100" y="4686300"/>
            <a:chExt cx="574676" cy="304801"/>
          </a:xfrm>
          <a:solidFill>
            <a:schemeClr val="bg1"/>
          </a:solidFill>
        </p:grpSpPr>
        <p:sp>
          <p:nvSpPr>
            <p:cNvPr id="256" name="Freeform 81"/>
            <p:cNvSpPr>
              <a:spLocks noEditPoints="1"/>
            </p:cNvSpPr>
            <p:nvPr/>
          </p:nvSpPr>
          <p:spPr bwMode="auto">
            <a:xfrm>
              <a:off x="3051175" y="4686300"/>
              <a:ext cx="325438" cy="263525"/>
            </a:xfrm>
            <a:custGeom>
              <a:avLst/>
              <a:gdLst>
                <a:gd name="T0" fmla="*/ 380 w 424"/>
                <a:gd name="T1" fmla="*/ 73 h 342"/>
                <a:gd name="T2" fmla="*/ 341 w 424"/>
                <a:gd name="T3" fmla="*/ 96 h 342"/>
                <a:gd name="T4" fmla="*/ 324 w 424"/>
                <a:gd name="T5" fmla="*/ 134 h 342"/>
                <a:gd name="T6" fmla="*/ 308 w 424"/>
                <a:gd name="T7" fmla="*/ 214 h 342"/>
                <a:gd name="T8" fmla="*/ 256 w 424"/>
                <a:gd name="T9" fmla="*/ 183 h 342"/>
                <a:gd name="T10" fmla="*/ 172 w 424"/>
                <a:gd name="T11" fmla="*/ 174 h 342"/>
                <a:gd name="T12" fmla="*/ 147 w 424"/>
                <a:gd name="T13" fmla="*/ 202 h 342"/>
                <a:gd name="T14" fmla="*/ 76 w 424"/>
                <a:gd name="T15" fmla="*/ 297 h 342"/>
                <a:gd name="T16" fmla="*/ 13 w 424"/>
                <a:gd name="T17" fmla="*/ 166 h 342"/>
                <a:gd name="T18" fmla="*/ 67 w 424"/>
                <a:gd name="T19" fmla="*/ 83 h 342"/>
                <a:gd name="T20" fmla="*/ 119 w 424"/>
                <a:gd name="T21" fmla="*/ 63 h 342"/>
                <a:gd name="T22" fmla="*/ 180 w 424"/>
                <a:gd name="T23" fmla="*/ 54 h 342"/>
                <a:gd name="T24" fmla="*/ 239 w 424"/>
                <a:gd name="T25" fmla="*/ 21 h 342"/>
                <a:gd name="T26" fmla="*/ 319 w 424"/>
                <a:gd name="T27" fmla="*/ 31 h 342"/>
                <a:gd name="T28" fmla="*/ 97 w 424"/>
                <a:gd name="T29" fmla="*/ 83 h 342"/>
                <a:gd name="T30" fmla="*/ 129 w 424"/>
                <a:gd name="T31" fmla="*/ 242 h 342"/>
                <a:gd name="T32" fmla="*/ 78 w 424"/>
                <a:gd name="T33" fmla="*/ 115 h 342"/>
                <a:gd name="T34" fmla="*/ 70 w 424"/>
                <a:gd name="T35" fmla="*/ 146 h 342"/>
                <a:gd name="T36" fmla="*/ 121 w 424"/>
                <a:gd name="T37" fmla="*/ 113 h 342"/>
                <a:gd name="T38" fmla="*/ 35 w 424"/>
                <a:gd name="T39" fmla="*/ 140 h 342"/>
                <a:gd name="T40" fmla="*/ 78 w 424"/>
                <a:gd name="T41" fmla="*/ 88 h 342"/>
                <a:gd name="T42" fmla="*/ 169 w 424"/>
                <a:gd name="T43" fmla="*/ 284 h 342"/>
                <a:gd name="T44" fmla="*/ 316 w 424"/>
                <a:gd name="T45" fmla="*/ 236 h 342"/>
                <a:gd name="T46" fmla="*/ 411 w 424"/>
                <a:gd name="T47" fmla="*/ 267 h 342"/>
                <a:gd name="T48" fmla="*/ 416 w 424"/>
                <a:gd name="T49" fmla="*/ 271 h 342"/>
                <a:gd name="T50" fmla="*/ 51 w 424"/>
                <a:gd name="T51" fmla="*/ 98 h 342"/>
                <a:gd name="T52" fmla="*/ 349 w 424"/>
                <a:gd name="T53" fmla="*/ 151 h 342"/>
                <a:gd name="T54" fmla="*/ 28 w 424"/>
                <a:gd name="T55" fmla="*/ 91 h 342"/>
                <a:gd name="T56" fmla="*/ 339 w 424"/>
                <a:gd name="T57" fmla="*/ 190 h 342"/>
                <a:gd name="T58" fmla="*/ 243 w 424"/>
                <a:gd name="T59" fmla="*/ 225 h 342"/>
                <a:gd name="T60" fmla="*/ 338 w 424"/>
                <a:gd name="T61" fmla="*/ 180 h 342"/>
                <a:gd name="T62" fmla="*/ 412 w 424"/>
                <a:gd name="T63" fmla="*/ 258 h 342"/>
                <a:gd name="T64" fmla="*/ 366 w 424"/>
                <a:gd name="T65" fmla="*/ 250 h 342"/>
                <a:gd name="T66" fmla="*/ 353 w 424"/>
                <a:gd name="T67" fmla="*/ 264 h 342"/>
                <a:gd name="T68" fmla="*/ 338 w 424"/>
                <a:gd name="T69" fmla="*/ 269 h 342"/>
                <a:gd name="T70" fmla="*/ 287 w 424"/>
                <a:gd name="T71" fmla="*/ 240 h 342"/>
                <a:gd name="T72" fmla="*/ 376 w 424"/>
                <a:gd name="T73" fmla="*/ 261 h 342"/>
                <a:gd name="T74" fmla="*/ 369 w 424"/>
                <a:gd name="T75" fmla="*/ 262 h 342"/>
                <a:gd name="T76" fmla="*/ 356 w 424"/>
                <a:gd name="T77" fmla="*/ 264 h 342"/>
                <a:gd name="T78" fmla="*/ 417 w 424"/>
                <a:gd name="T79" fmla="*/ 248 h 342"/>
                <a:gd name="T80" fmla="*/ 366 w 424"/>
                <a:gd name="T81" fmla="*/ 247 h 342"/>
                <a:gd name="T82" fmla="*/ 344 w 424"/>
                <a:gd name="T83" fmla="*/ 173 h 342"/>
                <a:gd name="T84" fmla="*/ 422 w 424"/>
                <a:gd name="T85" fmla="*/ 273 h 342"/>
                <a:gd name="T86" fmla="*/ 341 w 424"/>
                <a:gd name="T87" fmla="*/ 227 h 342"/>
                <a:gd name="T88" fmla="*/ 347 w 424"/>
                <a:gd name="T89" fmla="*/ 207 h 342"/>
                <a:gd name="T90" fmla="*/ 364 w 424"/>
                <a:gd name="T91" fmla="*/ 241 h 342"/>
                <a:gd name="T92" fmla="*/ 346 w 424"/>
                <a:gd name="T93" fmla="*/ 243 h 342"/>
                <a:gd name="T94" fmla="*/ 417 w 424"/>
                <a:gd name="T95" fmla="*/ 265 h 342"/>
                <a:gd name="T96" fmla="*/ 361 w 424"/>
                <a:gd name="T97" fmla="*/ 264 h 342"/>
                <a:gd name="T98" fmla="*/ 308 w 424"/>
                <a:gd name="T99" fmla="*/ 233 h 342"/>
                <a:gd name="T100" fmla="*/ 380 w 424"/>
                <a:gd name="T101" fmla="*/ 246 h 342"/>
                <a:gd name="T102" fmla="*/ 67 w 424"/>
                <a:gd name="T103" fmla="*/ 231 h 342"/>
                <a:gd name="T104" fmla="*/ 421 w 424"/>
                <a:gd name="T105" fmla="*/ 267 h 342"/>
                <a:gd name="T106" fmla="*/ 80 w 424"/>
                <a:gd name="T107" fmla="*/ 89 h 342"/>
                <a:gd name="T108" fmla="*/ 103 w 424"/>
                <a:gd name="T109" fmla="*/ 143 h 342"/>
                <a:gd name="T110" fmla="*/ 56 w 424"/>
                <a:gd name="T111" fmla="*/ 130 h 342"/>
                <a:gd name="T112" fmla="*/ 103 w 424"/>
                <a:gd name="T113" fmla="*/ 137 h 342"/>
                <a:gd name="T114" fmla="*/ 376 w 424"/>
                <a:gd name="T115" fmla="*/ 107 h 342"/>
                <a:gd name="T116" fmla="*/ 162 w 424"/>
                <a:gd name="T117" fmla="*/ 24 h 342"/>
                <a:gd name="T118" fmla="*/ 150 w 424"/>
                <a:gd name="T119" fmla="*/ 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4" h="342">
                  <a:moveTo>
                    <a:pt x="319" y="133"/>
                  </a:moveTo>
                  <a:cubicBezTo>
                    <a:pt x="319" y="133"/>
                    <a:pt x="319" y="133"/>
                    <a:pt x="319" y="133"/>
                  </a:cubicBezTo>
                  <a:close/>
                  <a:moveTo>
                    <a:pt x="66" y="105"/>
                  </a:moveTo>
                  <a:cubicBezTo>
                    <a:pt x="66" y="105"/>
                    <a:pt x="66" y="105"/>
                    <a:pt x="66" y="105"/>
                  </a:cubicBezTo>
                  <a:close/>
                  <a:moveTo>
                    <a:pt x="80" y="207"/>
                  </a:moveTo>
                  <a:cubicBezTo>
                    <a:pt x="80" y="208"/>
                    <a:pt x="80" y="207"/>
                    <a:pt x="80" y="207"/>
                  </a:cubicBezTo>
                  <a:close/>
                  <a:moveTo>
                    <a:pt x="412" y="39"/>
                  </a:moveTo>
                  <a:cubicBezTo>
                    <a:pt x="412" y="39"/>
                    <a:pt x="413" y="43"/>
                    <a:pt x="414" y="43"/>
                  </a:cubicBezTo>
                  <a:cubicBezTo>
                    <a:pt x="411" y="46"/>
                    <a:pt x="404" y="47"/>
                    <a:pt x="401" y="44"/>
                  </a:cubicBezTo>
                  <a:cubicBezTo>
                    <a:pt x="399" y="41"/>
                    <a:pt x="396" y="44"/>
                    <a:pt x="393" y="45"/>
                  </a:cubicBezTo>
                  <a:cubicBezTo>
                    <a:pt x="390" y="43"/>
                    <a:pt x="392" y="47"/>
                    <a:pt x="389" y="43"/>
                  </a:cubicBezTo>
                  <a:cubicBezTo>
                    <a:pt x="388" y="43"/>
                    <a:pt x="391" y="47"/>
                    <a:pt x="391" y="48"/>
                  </a:cubicBezTo>
                  <a:cubicBezTo>
                    <a:pt x="390" y="50"/>
                    <a:pt x="389" y="52"/>
                    <a:pt x="387" y="53"/>
                  </a:cubicBezTo>
                  <a:cubicBezTo>
                    <a:pt x="389" y="53"/>
                    <a:pt x="399" y="60"/>
                    <a:pt x="396" y="62"/>
                  </a:cubicBezTo>
                  <a:cubicBezTo>
                    <a:pt x="396" y="62"/>
                    <a:pt x="391" y="63"/>
                    <a:pt x="391" y="63"/>
                  </a:cubicBezTo>
                  <a:cubicBezTo>
                    <a:pt x="387" y="65"/>
                    <a:pt x="384" y="73"/>
                    <a:pt x="382" y="75"/>
                  </a:cubicBezTo>
                  <a:cubicBezTo>
                    <a:pt x="382" y="74"/>
                    <a:pt x="380" y="74"/>
                    <a:pt x="380" y="73"/>
                  </a:cubicBezTo>
                  <a:cubicBezTo>
                    <a:pt x="379" y="73"/>
                    <a:pt x="375" y="74"/>
                    <a:pt x="375" y="74"/>
                  </a:cubicBezTo>
                  <a:cubicBezTo>
                    <a:pt x="369" y="76"/>
                    <a:pt x="371" y="80"/>
                    <a:pt x="374" y="84"/>
                  </a:cubicBezTo>
                  <a:cubicBezTo>
                    <a:pt x="374" y="85"/>
                    <a:pt x="377" y="86"/>
                    <a:pt x="378" y="87"/>
                  </a:cubicBezTo>
                  <a:cubicBezTo>
                    <a:pt x="377" y="87"/>
                    <a:pt x="374" y="90"/>
                    <a:pt x="377" y="90"/>
                  </a:cubicBezTo>
                  <a:cubicBezTo>
                    <a:pt x="378" y="91"/>
                    <a:pt x="378" y="91"/>
                    <a:pt x="379" y="92"/>
                  </a:cubicBezTo>
                  <a:cubicBezTo>
                    <a:pt x="378" y="92"/>
                    <a:pt x="378" y="103"/>
                    <a:pt x="377" y="103"/>
                  </a:cubicBezTo>
                  <a:cubicBezTo>
                    <a:pt x="373" y="101"/>
                    <a:pt x="369" y="96"/>
                    <a:pt x="366" y="92"/>
                  </a:cubicBezTo>
                  <a:cubicBezTo>
                    <a:pt x="363" y="89"/>
                    <a:pt x="364" y="85"/>
                    <a:pt x="362" y="83"/>
                  </a:cubicBezTo>
                  <a:cubicBezTo>
                    <a:pt x="365" y="81"/>
                    <a:pt x="367" y="65"/>
                    <a:pt x="364" y="66"/>
                  </a:cubicBezTo>
                  <a:cubicBezTo>
                    <a:pt x="365" y="66"/>
                    <a:pt x="363" y="72"/>
                    <a:pt x="362" y="73"/>
                  </a:cubicBezTo>
                  <a:cubicBezTo>
                    <a:pt x="358" y="70"/>
                    <a:pt x="360" y="69"/>
                    <a:pt x="354" y="70"/>
                  </a:cubicBezTo>
                  <a:cubicBezTo>
                    <a:pt x="349" y="71"/>
                    <a:pt x="356" y="78"/>
                    <a:pt x="356" y="78"/>
                  </a:cubicBezTo>
                  <a:cubicBezTo>
                    <a:pt x="354" y="83"/>
                    <a:pt x="342" y="75"/>
                    <a:pt x="339" y="79"/>
                  </a:cubicBezTo>
                  <a:cubicBezTo>
                    <a:pt x="337" y="82"/>
                    <a:pt x="332" y="77"/>
                    <a:pt x="331" y="82"/>
                  </a:cubicBezTo>
                  <a:cubicBezTo>
                    <a:pt x="330" y="85"/>
                    <a:pt x="329" y="89"/>
                    <a:pt x="328" y="92"/>
                  </a:cubicBezTo>
                  <a:cubicBezTo>
                    <a:pt x="328" y="92"/>
                    <a:pt x="335" y="96"/>
                    <a:pt x="336" y="96"/>
                  </a:cubicBezTo>
                  <a:cubicBezTo>
                    <a:pt x="337" y="96"/>
                    <a:pt x="337" y="92"/>
                    <a:pt x="341" y="96"/>
                  </a:cubicBezTo>
                  <a:cubicBezTo>
                    <a:pt x="344" y="98"/>
                    <a:pt x="342" y="96"/>
                    <a:pt x="344" y="96"/>
                  </a:cubicBezTo>
                  <a:cubicBezTo>
                    <a:pt x="344" y="95"/>
                    <a:pt x="344" y="95"/>
                    <a:pt x="343" y="94"/>
                  </a:cubicBezTo>
                  <a:cubicBezTo>
                    <a:pt x="345" y="94"/>
                    <a:pt x="354" y="107"/>
                    <a:pt x="356" y="108"/>
                  </a:cubicBezTo>
                  <a:cubicBezTo>
                    <a:pt x="355" y="108"/>
                    <a:pt x="354" y="109"/>
                    <a:pt x="354" y="109"/>
                  </a:cubicBezTo>
                  <a:cubicBezTo>
                    <a:pt x="353" y="110"/>
                    <a:pt x="358" y="116"/>
                    <a:pt x="359" y="116"/>
                  </a:cubicBezTo>
                  <a:cubicBezTo>
                    <a:pt x="357" y="116"/>
                    <a:pt x="358" y="115"/>
                    <a:pt x="356" y="117"/>
                  </a:cubicBezTo>
                  <a:cubicBezTo>
                    <a:pt x="352" y="116"/>
                    <a:pt x="351" y="104"/>
                    <a:pt x="345" y="102"/>
                  </a:cubicBezTo>
                  <a:cubicBezTo>
                    <a:pt x="346" y="103"/>
                    <a:pt x="348" y="110"/>
                    <a:pt x="349" y="111"/>
                  </a:cubicBezTo>
                  <a:cubicBezTo>
                    <a:pt x="347" y="115"/>
                    <a:pt x="349" y="120"/>
                    <a:pt x="347" y="123"/>
                  </a:cubicBezTo>
                  <a:cubicBezTo>
                    <a:pt x="347" y="123"/>
                    <a:pt x="347" y="123"/>
                    <a:pt x="347" y="123"/>
                  </a:cubicBezTo>
                  <a:cubicBezTo>
                    <a:pt x="346" y="124"/>
                    <a:pt x="345" y="124"/>
                    <a:pt x="344" y="125"/>
                  </a:cubicBezTo>
                  <a:cubicBezTo>
                    <a:pt x="343" y="125"/>
                    <a:pt x="336" y="125"/>
                    <a:pt x="339" y="129"/>
                  </a:cubicBezTo>
                  <a:cubicBezTo>
                    <a:pt x="340" y="130"/>
                    <a:pt x="338" y="131"/>
                    <a:pt x="337" y="132"/>
                  </a:cubicBezTo>
                  <a:cubicBezTo>
                    <a:pt x="336" y="133"/>
                    <a:pt x="340" y="136"/>
                    <a:pt x="340" y="136"/>
                  </a:cubicBezTo>
                  <a:cubicBezTo>
                    <a:pt x="343" y="138"/>
                    <a:pt x="348" y="150"/>
                    <a:pt x="341" y="147"/>
                  </a:cubicBezTo>
                  <a:cubicBezTo>
                    <a:pt x="343" y="146"/>
                    <a:pt x="330" y="132"/>
                    <a:pt x="330" y="132"/>
                  </a:cubicBezTo>
                  <a:cubicBezTo>
                    <a:pt x="328" y="131"/>
                    <a:pt x="325" y="135"/>
                    <a:pt x="324" y="134"/>
                  </a:cubicBezTo>
                  <a:cubicBezTo>
                    <a:pt x="324" y="132"/>
                    <a:pt x="324" y="132"/>
                    <a:pt x="324" y="130"/>
                  </a:cubicBezTo>
                  <a:cubicBezTo>
                    <a:pt x="321" y="128"/>
                    <a:pt x="317" y="134"/>
                    <a:pt x="318" y="135"/>
                  </a:cubicBezTo>
                  <a:cubicBezTo>
                    <a:pt x="320" y="137"/>
                    <a:pt x="330" y="139"/>
                    <a:pt x="329" y="140"/>
                  </a:cubicBezTo>
                  <a:cubicBezTo>
                    <a:pt x="326" y="140"/>
                    <a:pt x="325" y="142"/>
                    <a:pt x="325" y="145"/>
                  </a:cubicBezTo>
                  <a:cubicBezTo>
                    <a:pt x="329" y="147"/>
                    <a:pt x="332" y="152"/>
                    <a:pt x="334" y="155"/>
                  </a:cubicBezTo>
                  <a:cubicBezTo>
                    <a:pt x="334" y="156"/>
                    <a:pt x="333" y="156"/>
                    <a:pt x="333" y="157"/>
                  </a:cubicBezTo>
                  <a:cubicBezTo>
                    <a:pt x="333" y="158"/>
                    <a:pt x="336" y="158"/>
                    <a:pt x="336" y="158"/>
                  </a:cubicBezTo>
                  <a:cubicBezTo>
                    <a:pt x="336" y="159"/>
                    <a:pt x="334" y="158"/>
                    <a:pt x="336" y="160"/>
                  </a:cubicBezTo>
                  <a:cubicBezTo>
                    <a:pt x="337" y="161"/>
                    <a:pt x="335" y="165"/>
                    <a:pt x="334" y="166"/>
                  </a:cubicBezTo>
                  <a:cubicBezTo>
                    <a:pt x="334" y="166"/>
                    <a:pt x="332" y="173"/>
                    <a:pt x="332" y="173"/>
                  </a:cubicBezTo>
                  <a:cubicBezTo>
                    <a:pt x="329" y="176"/>
                    <a:pt x="324" y="180"/>
                    <a:pt x="320" y="180"/>
                  </a:cubicBezTo>
                  <a:cubicBezTo>
                    <a:pt x="316" y="181"/>
                    <a:pt x="314" y="181"/>
                    <a:pt x="314" y="185"/>
                  </a:cubicBezTo>
                  <a:cubicBezTo>
                    <a:pt x="313" y="185"/>
                    <a:pt x="312" y="185"/>
                    <a:pt x="313" y="185"/>
                  </a:cubicBezTo>
                  <a:cubicBezTo>
                    <a:pt x="311" y="184"/>
                    <a:pt x="312" y="184"/>
                    <a:pt x="311" y="184"/>
                  </a:cubicBezTo>
                  <a:cubicBezTo>
                    <a:pt x="310" y="182"/>
                    <a:pt x="311" y="182"/>
                    <a:pt x="308" y="182"/>
                  </a:cubicBezTo>
                  <a:cubicBezTo>
                    <a:pt x="297" y="188"/>
                    <a:pt x="307" y="192"/>
                    <a:pt x="311" y="198"/>
                  </a:cubicBezTo>
                  <a:cubicBezTo>
                    <a:pt x="319" y="203"/>
                    <a:pt x="311" y="211"/>
                    <a:pt x="308" y="214"/>
                  </a:cubicBezTo>
                  <a:cubicBezTo>
                    <a:pt x="306" y="215"/>
                    <a:pt x="306" y="217"/>
                    <a:pt x="304" y="218"/>
                  </a:cubicBezTo>
                  <a:cubicBezTo>
                    <a:pt x="304" y="217"/>
                    <a:pt x="302" y="213"/>
                    <a:pt x="302" y="212"/>
                  </a:cubicBezTo>
                  <a:cubicBezTo>
                    <a:pt x="301" y="212"/>
                    <a:pt x="302" y="215"/>
                    <a:pt x="301" y="214"/>
                  </a:cubicBezTo>
                  <a:cubicBezTo>
                    <a:pt x="301" y="210"/>
                    <a:pt x="295" y="206"/>
                    <a:pt x="292" y="204"/>
                  </a:cubicBezTo>
                  <a:cubicBezTo>
                    <a:pt x="291" y="205"/>
                    <a:pt x="289" y="210"/>
                    <a:pt x="290" y="212"/>
                  </a:cubicBezTo>
                  <a:cubicBezTo>
                    <a:pt x="289" y="216"/>
                    <a:pt x="296" y="221"/>
                    <a:pt x="296" y="223"/>
                  </a:cubicBezTo>
                  <a:cubicBezTo>
                    <a:pt x="300" y="227"/>
                    <a:pt x="300" y="231"/>
                    <a:pt x="303" y="236"/>
                  </a:cubicBezTo>
                  <a:cubicBezTo>
                    <a:pt x="303" y="236"/>
                    <a:pt x="304" y="239"/>
                    <a:pt x="304" y="239"/>
                  </a:cubicBezTo>
                  <a:cubicBezTo>
                    <a:pt x="291" y="235"/>
                    <a:pt x="297" y="227"/>
                    <a:pt x="289" y="220"/>
                  </a:cubicBezTo>
                  <a:cubicBezTo>
                    <a:pt x="287" y="219"/>
                    <a:pt x="286" y="218"/>
                    <a:pt x="288" y="214"/>
                  </a:cubicBezTo>
                  <a:cubicBezTo>
                    <a:pt x="288" y="214"/>
                    <a:pt x="286" y="207"/>
                    <a:pt x="286" y="206"/>
                  </a:cubicBezTo>
                  <a:cubicBezTo>
                    <a:pt x="286" y="206"/>
                    <a:pt x="286" y="204"/>
                    <a:pt x="286" y="204"/>
                  </a:cubicBezTo>
                  <a:cubicBezTo>
                    <a:pt x="285" y="201"/>
                    <a:pt x="284" y="198"/>
                    <a:pt x="282" y="195"/>
                  </a:cubicBezTo>
                  <a:cubicBezTo>
                    <a:pt x="282" y="194"/>
                    <a:pt x="280" y="196"/>
                    <a:pt x="280" y="196"/>
                  </a:cubicBezTo>
                  <a:cubicBezTo>
                    <a:pt x="276" y="201"/>
                    <a:pt x="275" y="189"/>
                    <a:pt x="273" y="187"/>
                  </a:cubicBezTo>
                  <a:cubicBezTo>
                    <a:pt x="269" y="185"/>
                    <a:pt x="268" y="182"/>
                    <a:pt x="266" y="179"/>
                  </a:cubicBezTo>
                  <a:cubicBezTo>
                    <a:pt x="265" y="180"/>
                    <a:pt x="256" y="181"/>
                    <a:pt x="256" y="183"/>
                  </a:cubicBezTo>
                  <a:cubicBezTo>
                    <a:pt x="258" y="185"/>
                    <a:pt x="248" y="192"/>
                    <a:pt x="246" y="194"/>
                  </a:cubicBezTo>
                  <a:cubicBezTo>
                    <a:pt x="246" y="194"/>
                    <a:pt x="244" y="198"/>
                    <a:pt x="242" y="197"/>
                  </a:cubicBezTo>
                  <a:cubicBezTo>
                    <a:pt x="240" y="198"/>
                    <a:pt x="244" y="206"/>
                    <a:pt x="242" y="208"/>
                  </a:cubicBezTo>
                  <a:cubicBezTo>
                    <a:pt x="240" y="209"/>
                    <a:pt x="240" y="220"/>
                    <a:pt x="236" y="219"/>
                  </a:cubicBezTo>
                  <a:cubicBezTo>
                    <a:pt x="233" y="219"/>
                    <a:pt x="226" y="202"/>
                    <a:pt x="226" y="200"/>
                  </a:cubicBezTo>
                  <a:cubicBezTo>
                    <a:pt x="222" y="196"/>
                    <a:pt x="223" y="187"/>
                    <a:pt x="221" y="182"/>
                  </a:cubicBezTo>
                  <a:cubicBezTo>
                    <a:pt x="221" y="182"/>
                    <a:pt x="216" y="184"/>
                    <a:pt x="216" y="184"/>
                  </a:cubicBezTo>
                  <a:cubicBezTo>
                    <a:pt x="215" y="183"/>
                    <a:pt x="210" y="178"/>
                    <a:pt x="214" y="178"/>
                  </a:cubicBezTo>
                  <a:cubicBezTo>
                    <a:pt x="210" y="177"/>
                    <a:pt x="208" y="174"/>
                    <a:pt x="206" y="171"/>
                  </a:cubicBezTo>
                  <a:cubicBezTo>
                    <a:pt x="206" y="170"/>
                    <a:pt x="195" y="172"/>
                    <a:pt x="195" y="172"/>
                  </a:cubicBezTo>
                  <a:cubicBezTo>
                    <a:pt x="190" y="172"/>
                    <a:pt x="185" y="170"/>
                    <a:pt x="182" y="167"/>
                  </a:cubicBezTo>
                  <a:cubicBezTo>
                    <a:pt x="179" y="166"/>
                    <a:pt x="175" y="169"/>
                    <a:pt x="172" y="166"/>
                  </a:cubicBezTo>
                  <a:cubicBezTo>
                    <a:pt x="168" y="164"/>
                    <a:pt x="168" y="161"/>
                    <a:pt x="165" y="158"/>
                  </a:cubicBezTo>
                  <a:cubicBezTo>
                    <a:pt x="164" y="158"/>
                    <a:pt x="160" y="159"/>
                    <a:pt x="160" y="159"/>
                  </a:cubicBezTo>
                  <a:cubicBezTo>
                    <a:pt x="160" y="159"/>
                    <a:pt x="160" y="159"/>
                    <a:pt x="160" y="159"/>
                  </a:cubicBezTo>
                  <a:cubicBezTo>
                    <a:pt x="160" y="159"/>
                    <a:pt x="160" y="159"/>
                    <a:pt x="160" y="159"/>
                  </a:cubicBezTo>
                  <a:cubicBezTo>
                    <a:pt x="162" y="162"/>
                    <a:pt x="171" y="174"/>
                    <a:pt x="172" y="174"/>
                  </a:cubicBezTo>
                  <a:cubicBezTo>
                    <a:pt x="176" y="175"/>
                    <a:pt x="179" y="170"/>
                    <a:pt x="181" y="168"/>
                  </a:cubicBezTo>
                  <a:cubicBezTo>
                    <a:pt x="184" y="173"/>
                    <a:pt x="183" y="174"/>
                    <a:pt x="189" y="178"/>
                  </a:cubicBezTo>
                  <a:cubicBezTo>
                    <a:pt x="191" y="182"/>
                    <a:pt x="185" y="185"/>
                    <a:pt x="184" y="189"/>
                  </a:cubicBezTo>
                  <a:cubicBezTo>
                    <a:pt x="179" y="194"/>
                    <a:pt x="172" y="199"/>
                    <a:pt x="165" y="202"/>
                  </a:cubicBezTo>
                  <a:cubicBezTo>
                    <a:pt x="165" y="202"/>
                    <a:pt x="165" y="202"/>
                    <a:pt x="164" y="202"/>
                  </a:cubicBezTo>
                  <a:cubicBezTo>
                    <a:pt x="162" y="205"/>
                    <a:pt x="156" y="204"/>
                    <a:pt x="154" y="206"/>
                  </a:cubicBezTo>
                  <a:cubicBezTo>
                    <a:pt x="152" y="206"/>
                    <a:pt x="151" y="206"/>
                    <a:pt x="151" y="204"/>
                  </a:cubicBezTo>
                  <a:cubicBezTo>
                    <a:pt x="148" y="197"/>
                    <a:pt x="149" y="194"/>
                    <a:pt x="144" y="187"/>
                  </a:cubicBezTo>
                  <a:cubicBezTo>
                    <a:pt x="140" y="182"/>
                    <a:pt x="138" y="177"/>
                    <a:pt x="135" y="172"/>
                  </a:cubicBezTo>
                  <a:cubicBezTo>
                    <a:pt x="134" y="171"/>
                    <a:pt x="134" y="170"/>
                    <a:pt x="133" y="169"/>
                  </a:cubicBezTo>
                  <a:cubicBezTo>
                    <a:pt x="133" y="168"/>
                    <a:pt x="129" y="165"/>
                    <a:pt x="127" y="164"/>
                  </a:cubicBezTo>
                  <a:cubicBezTo>
                    <a:pt x="127" y="164"/>
                    <a:pt x="127" y="164"/>
                    <a:pt x="127" y="164"/>
                  </a:cubicBezTo>
                  <a:cubicBezTo>
                    <a:pt x="126" y="164"/>
                    <a:pt x="126" y="164"/>
                    <a:pt x="126" y="164"/>
                  </a:cubicBezTo>
                  <a:cubicBezTo>
                    <a:pt x="127" y="168"/>
                    <a:pt x="132" y="172"/>
                    <a:pt x="131" y="176"/>
                  </a:cubicBezTo>
                  <a:cubicBezTo>
                    <a:pt x="132" y="179"/>
                    <a:pt x="137" y="190"/>
                    <a:pt x="139" y="191"/>
                  </a:cubicBezTo>
                  <a:cubicBezTo>
                    <a:pt x="141" y="193"/>
                    <a:pt x="141" y="196"/>
                    <a:pt x="142" y="198"/>
                  </a:cubicBezTo>
                  <a:cubicBezTo>
                    <a:pt x="142" y="199"/>
                    <a:pt x="146" y="201"/>
                    <a:pt x="147" y="202"/>
                  </a:cubicBezTo>
                  <a:cubicBezTo>
                    <a:pt x="150" y="205"/>
                    <a:pt x="151" y="205"/>
                    <a:pt x="150" y="209"/>
                  </a:cubicBezTo>
                  <a:cubicBezTo>
                    <a:pt x="153" y="209"/>
                    <a:pt x="156" y="214"/>
                    <a:pt x="160" y="211"/>
                  </a:cubicBezTo>
                  <a:cubicBezTo>
                    <a:pt x="162" y="211"/>
                    <a:pt x="170" y="207"/>
                    <a:pt x="171" y="209"/>
                  </a:cubicBezTo>
                  <a:cubicBezTo>
                    <a:pt x="174" y="211"/>
                    <a:pt x="166" y="226"/>
                    <a:pt x="164" y="228"/>
                  </a:cubicBezTo>
                  <a:cubicBezTo>
                    <a:pt x="157" y="234"/>
                    <a:pt x="152" y="243"/>
                    <a:pt x="145" y="249"/>
                  </a:cubicBezTo>
                  <a:cubicBezTo>
                    <a:pt x="142" y="262"/>
                    <a:pt x="142" y="262"/>
                    <a:pt x="142" y="262"/>
                  </a:cubicBezTo>
                  <a:cubicBezTo>
                    <a:pt x="142" y="263"/>
                    <a:pt x="145" y="282"/>
                    <a:pt x="145" y="281"/>
                  </a:cubicBezTo>
                  <a:cubicBezTo>
                    <a:pt x="146" y="286"/>
                    <a:pt x="142" y="289"/>
                    <a:pt x="138" y="291"/>
                  </a:cubicBezTo>
                  <a:cubicBezTo>
                    <a:pt x="134" y="293"/>
                    <a:pt x="130" y="296"/>
                    <a:pt x="130" y="300"/>
                  </a:cubicBezTo>
                  <a:cubicBezTo>
                    <a:pt x="131" y="302"/>
                    <a:pt x="132" y="307"/>
                    <a:pt x="131" y="310"/>
                  </a:cubicBezTo>
                  <a:cubicBezTo>
                    <a:pt x="129" y="311"/>
                    <a:pt x="126" y="312"/>
                    <a:pt x="124" y="314"/>
                  </a:cubicBezTo>
                  <a:cubicBezTo>
                    <a:pt x="122" y="317"/>
                    <a:pt x="123" y="325"/>
                    <a:pt x="118" y="328"/>
                  </a:cubicBezTo>
                  <a:cubicBezTo>
                    <a:pt x="113" y="334"/>
                    <a:pt x="99" y="342"/>
                    <a:pt x="92" y="338"/>
                  </a:cubicBezTo>
                  <a:cubicBezTo>
                    <a:pt x="90" y="338"/>
                    <a:pt x="89" y="337"/>
                    <a:pt x="89" y="335"/>
                  </a:cubicBezTo>
                  <a:cubicBezTo>
                    <a:pt x="87" y="334"/>
                    <a:pt x="87" y="326"/>
                    <a:pt x="85" y="323"/>
                  </a:cubicBezTo>
                  <a:cubicBezTo>
                    <a:pt x="82" y="319"/>
                    <a:pt x="82" y="316"/>
                    <a:pt x="80" y="311"/>
                  </a:cubicBezTo>
                  <a:cubicBezTo>
                    <a:pt x="79" y="306"/>
                    <a:pt x="79" y="301"/>
                    <a:pt x="76" y="297"/>
                  </a:cubicBezTo>
                  <a:cubicBezTo>
                    <a:pt x="71" y="291"/>
                    <a:pt x="77" y="285"/>
                    <a:pt x="76" y="279"/>
                  </a:cubicBezTo>
                  <a:cubicBezTo>
                    <a:pt x="76" y="276"/>
                    <a:pt x="78" y="276"/>
                    <a:pt x="79" y="272"/>
                  </a:cubicBezTo>
                  <a:cubicBezTo>
                    <a:pt x="78" y="270"/>
                    <a:pt x="77" y="268"/>
                    <a:pt x="77" y="266"/>
                  </a:cubicBezTo>
                  <a:cubicBezTo>
                    <a:pt x="78" y="262"/>
                    <a:pt x="75" y="259"/>
                    <a:pt x="75" y="256"/>
                  </a:cubicBezTo>
                  <a:cubicBezTo>
                    <a:pt x="74" y="256"/>
                    <a:pt x="70" y="250"/>
                    <a:pt x="69" y="249"/>
                  </a:cubicBezTo>
                  <a:cubicBezTo>
                    <a:pt x="67" y="245"/>
                    <a:pt x="68" y="244"/>
                    <a:pt x="68" y="241"/>
                  </a:cubicBezTo>
                  <a:cubicBezTo>
                    <a:pt x="68" y="241"/>
                    <a:pt x="69" y="233"/>
                    <a:pt x="69" y="232"/>
                  </a:cubicBezTo>
                  <a:cubicBezTo>
                    <a:pt x="68" y="232"/>
                    <a:pt x="66" y="229"/>
                    <a:pt x="65" y="229"/>
                  </a:cubicBezTo>
                  <a:cubicBezTo>
                    <a:pt x="60" y="232"/>
                    <a:pt x="60" y="228"/>
                    <a:pt x="58" y="227"/>
                  </a:cubicBezTo>
                  <a:cubicBezTo>
                    <a:pt x="54" y="225"/>
                    <a:pt x="53" y="223"/>
                    <a:pt x="48" y="225"/>
                  </a:cubicBezTo>
                  <a:cubicBezTo>
                    <a:pt x="44" y="229"/>
                    <a:pt x="31" y="229"/>
                    <a:pt x="26" y="230"/>
                  </a:cubicBezTo>
                  <a:cubicBezTo>
                    <a:pt x="23" y="229"/>
                    <a:pt x="14" y="222"/>
                    <a:pt x="13" y="219"/>
                  </a:cubicBezTo>
                  <a:cubicBezTo>
                    <a:pt x="12" y="215"/>
                    <a:pt x="9" y="214"/>
                    <a:pt x="7" y="211"/>
                  </a:cubicBezTo>
                  <a:cubicBezTo>
                    <a:pt x="4" y="207"/>
                    <a:pt x="5" y="204"/>
                    <a:pt x="2" y="200"/>
                  </a:cubicBezTo>
                  <a:cubicBezTo>
                    <a:pt x="6" y="197"/>
                    <a:pt x="7" y="189"/>
                    <a:pt x="6" y="185"/>
                  </a:cubicBezTo>
                  <a:cubicBezTo>
                    <a:pt x="0" y="180"/>
                    <a:pt x="10" y="175"/>
                    <a:pt x="10" y="169"/>
                  </a:cubicBezTo>
                  <a:cubicBezTo>
                    <a:pt x="12" y="168"/>
                    <a:pt x="12" y="167"/>
                    <a:pt x="13" y="166"/>
                  </a:cubicBezTo>
                  <a:cubicBezTo>
                    <a:pt x="14" y="165"/>
                    <a:pt x="15" y="163"/>
                    <a:pt x="17" y="162"/>
                  </a:cubicBezTo>
                  <a:cubicBezTo>
                    <a:pt x="19" y="162"/>
                    <a:pt x="20" y="160"/>
                    <a:pt x="21" y="159"/>
                  </a:cubicBezTo>
                  <a:cubicBezTo>
                    <a:pt x="24" y="156"/>
                    <a:pt x="22" y="152"/>
                    <a:pt x="26" y="149"/>
                  </a:cubicBezTo>
                  <a:cubicBezTo>
                    <a:pt x="28" y="148"/>
                    <a:pt x="32" y="141"/>
                    <a:pt x="33" y="141"/>
                  </a:cubicBezTo>
                  <a:cubicBezTo>
                    <a:pt x="30" y="141"/>
                    <a:pt x="32" y="137"/>
                    <a:pt x="29" y="138"/>
                  </a:cubicBezTo>
                  <a:cubicBezTo>
                    <a:pt x="25" y="139"/>
                    <a:pt x="24" y="134"/>
                    <a:pt x="25" y="132"/>
                  </a:cubicBezTo>
                  <a:cubicBezTo>
                    <a:pt x="27" y="126"/>
                    <a:pt x="25" y="121"/>
                    <a:pt x="31" y="119"/>
                  </a:cubicBezTo>
                  <a:cubicBezTo>
                    <a:pt x="34" y="121"/>
                    <a:pt x="52" y="120"/>
                    <a:pt x="44" y="112"/>
                  </a:cubicBezTo>
                  <a:cubicBezTo>
                    <a:pt x="43" y="110"/>
                    <a:pt x="38" y="109"/>
                    <a:pt x="38" y="108"/>
                  </a:cubicBezTo>
                  <a:cubicBezTo>
                    <a:pt x="38" y="104"/>
                    <a:pt x="39" y="107"/>
                    <a:pt x="41" y="105"/>
                  </a:cubicBezTo>
                  <a:cubicBezTo>
                    <a:pt x="45" y="106"/>
                    <a:pt x="42" y="105"/>
                    <a:pt x="44" y="103"/>
                  </a:cubicBezTo>
                  <a:cubicBezTo>
                    <a:pt x="45" y="102"/>
                    <a:pt x="49" y="103"/>
                    <a:pt x="50" y="102"/>
                  </a:cubicBezTo>
                  <a:cubicBezTo>
                    <a:pt x="52" y="101"/>
                    <a:pt x="52" y="100"/>
                    <a:pt x="53" y="99"/>
                  </a:cubicBezTo>
                  <a:cubicBezTo>
                    <a:pt x="55" y="98"/>
                    <a:pt x="57" y="96"/>
                    <a:pt x="58" y="95"/>
                  </a:cubicBezTo>
                  <a:cubicBezTo>
                    <a:pt x="59" y="95"/>
                    <a:pt x="60" y="95"/>
                    <a:pt x="60" y="95"/>
                  </a:cubicBezTo>
                  <a:cubicBezTo>
                    <a:pt x="58" y="91"/>
                    <a:pt x="69" y="92"/>
                    <a:pt x="67" y="90"/>
                  </a:cubicBezTo>
                  <a:cubicBezTo>
                    <a:pt x="67" y="90"/>
                    <a:pt x="64" y="83"/>
                    <a:pt x="67" y="83"/>
                  </a:cubicBezTo>
                  <a:cubicBezTo>
                    <a:pt x="66" y="80"/>
                    <a:pt x="74" y="86"/>
                    <a:pt x="72" y="86"/>
                  </a:cubicBezTo>
                  <a:cubicBezTo>
                    <a:pt x="78" y="86"/>
                    <a:pt x="72" y="80"/>
                    <a:pt x="71" y="77"/>
                  </a:cubicBezTo>
                  <a:cubicBezTo>
                    <a:pt x="71" y="79"/>
                    <a:pt x="66" y="80"/>
                    <a:pt x="65" y="81"/>
                  </a:cubicBezTo>
                  <a:cubicBezTo>
                    <a:pt x="60" y="81"/>
                    <a:pt x="58" y="74"/>
                    <a:pt x="61" y="70"/>
                  </a:cubicBezTo>
                  <a:cubicBezTo>
                    <a:pt x="66" y="68"/>
                    <a:pt x="77" y="62"/>
                    <a:pt x="79" y="55"/>
                  </a:cubicBezTo>
                  <a:cubicBezTo>
                    <a:pt x="79" y="55"/>
                    <a:pt x="76" y="56"/>
                    <a:pt x="76" y="56"/>
                  </a:cubicBezTo>
                  <a:cubicBezTo>
                    <a:pt x="74" y="54"/>
                    <a:pt x="82" y="54"/>
                    <a:pt x="82" y="54"/>
                  </a:cubicBezTo>
                  <a:cubicBezTo>
                    <a:pt x="83" y="51"/>
                    <a:pt x="85" y="51"/>
                    <a:pt x="87" y="50"/>
                  </a:cubicBezTo>
                  <a:cubicBezTo>
                    <a:pt x="86" y="52"/>
                    <a:pt x="96" y="46"/>
                    <a:pt x="98" y="48"/>
                  </a:cubicBezTo>
                  <a:cubicBezTo>
                    <a:pt x="99" y="48"/>
                    <a:pt x="105" y="50"/>
                    <a:pt x="107" y="50"/>
                  </a:cubicBezTo>
                  <a:cubicBezTo>
                    <a:pt x="107" y="50"/>
                    <a:pt x="106" y="51"/>
                    <a:pt x="106" y="51"/>
                  </a:cubicBezTo>
                  <a:cubicBezTo>
                    <a:pt x="111" y="53"/>
                    <a:pt x="116" y="53"/>
                    <a:pt x="121" y="54"/>
                  </a:cubicBezTo>
                  <a:cubicBezTo>
                    <a:pt x="121" y="55"/>
                    <a:pt x="124" y="55"/>
                    <a:pt x="124" y="56"/>
                  </a:cubicBezTo>
                  <a:cubicBezTo>
                    <a:pt x="125" y="57"/>
                    <a:pt x="126" y="56"/>
                    <a:pt x="127" y="58"/>
                  </a:cubicBezTo>
                  <a:cubicBezTo>
                    <a:pt x="130" y="63"/>
                    <a:pt x="116" y="60"/>
                    <a:pt x="115" y="60"/>
                  </a:cubicBezTo>
                  <a:cubicBezTo>
                    <a:pt x="117" y="61"/>
                    <a:pt x="117" y="66"/>
                    <a:pt x="121" y="65"/>
                  </a:cubicBezTo>
                  <a:cubicBezTo>
                    <a:pt x="120" y="65"/>
                    <a:pt x="119" y="64"/>
                    <a:pt x="119" y="63"/>
                  </a:cubicBezTo>
                  <a:cubicBezTo>
                    <a:pt x="120" y="61"/>
                    <a:pt x="125" y="63"/>
                    <a:pt x="126" y="64"/>
                  </a:cubicBezTo>
                  <a:cubicBezTo>
                    <a:pt x="124" y="60"/>
                    <a:pt x="131" y="59"/>
                    <a:pt x="133" y="60"/>
                  </a:cubicBezTo>
                  <a:cubicBezTo>
                    <a:pt x="132" y="59"/>
                    <a:pt x="133" y="58"/>
                    <a:pt x="133" y="59"/>
                  </a:cubicBezTo>
                  <a:cubicBezTo>
                    <a:pt x="132" y="57"/>
                    <a:pt x="129" y="54"/>
                    <a:pt x="129" y="54"/>
                  </a:cubicBezTo>
                  <a:cubicBezTo>
                    <a:pt x="130" y="52"/>
                    <a:pt x="136" y="54"/>
                    <a:pt x="135" y="57"/>
                  </a:cubicBezTo>
                  <a:cubicBezTo>
                    <a:pt x="137" y="58"/>
                    <a:pt x="140" y="57"/>
                    <a:pt x="141" y="55"/>
                  </a:cubicBezTo>
                  <a:cubicBezTo>
                    <a:pt x="142" y="55"/>
                    <a:pt x="145" y="54"/>
                    <a:pt x="149" y="53"/>
                  </a:cubicBezTo>
                  <a:cubicBezTo>
                    <a:pt x="154" y="52"/>
                    <a:pt x="159" y="51"/>
                    <a:pt x="159" y="51"/>
                  </a:cubicBezTo>
                  <a:cubicBezTo>
                    <a:pt x="159" y="49"/>
                    <a:pt x="153" y="50"/>
                    <a:pt x="154" y="47"/>
                  </a:cubicBezTo>
                  <a:cubicBezTo>
                    <a:pt x="155" y="46"/>
                    <a:pt x="172" y="47"/>
                    <a:pt x="175" y="49"/>
                  </a:cubicBezTo>
                  <a:cubicBezTo>
                    <a:pt x="175" y="49"/>
                    <a:pt x="175" y="49"/>
                    <a:pt x="175" y="48"/>
                  </a:cubicBezTo>
                  <a:cubicBezTo>
                    <a:pt x="171" y="46"/>
                    <a:pt x="166" y="43"/>
                    <a:pt x="169" y="40"/>
                  </a:cubicBezTo>
                  <a:cubicBezTo>
                    <a:pt x="167" y="40"/>
                    <a:pt x="170" y="35"/>
                    <a:pt x="171" y="33"/>
                  </a:cubicBezTo>
                  <a:cubicBezTo>
                    <a:pt x="171" y="32"/>
                    <a:pt x="171" y="32"/>
                    <a:pt x="171" y="32"/>
                  </a:cubicBezTo>
                  <a:cubicBezTo>
                    <a:pt x="172" y="32"/>
                    <a:pt x="176" y="34"/>
                    <a:pt x="177" y="35"/>
                  </a:cubicBezTo>
                  <a:cubicBezTo>
                    <a:pt x="177" y="36"/>
                    <a:pt x="178" y="39"/>
                    <a:pt x="180" y="42"/>
                  </a:cubicBezTo>
                  <a:cubicBezTo>
                    <a:pt x="183" y="47"/>
                    <a:pt x="186" y="53"/>
                    <a:pt x="180" y="54"/>
                  </a:cubicBezTo>
                  <a:cubicBezTo>
                    <a:pt x="187" y="53"/>
                    <a:pt x="183" y="49"/>
                    <a:pt x="184" y="46"/>
                  </a:cubicBezTo>
                  <a:cubicBezTo>
                    <a:pt x="184" y="46"/>
                    <a:pt x="184" y="46"/>
                    <a:pt x="184" y="45"/>
                  </a:cubicBezTo>
                  <a:cubicBezTo>
                    <a:pt x="184" y="45"/>
                    <a:pt x="175" y="37"/>
                    <a:pt x="180" y="36"/>
                  </a:cubicBezTo>
                  <a:cubicBezTo>
                    <a:pt x="181" y="34"/>
                    <a:pt x="180" y="34"/>
                    <a:pt x="179" y="33"/>
                  </a:cubicBezTo>
                  <a:cubicBezTo>
                    <a:pt x="180" y="32"/>
                    <a:pt x="182" y="34"/>
                    <a:pt x="182" y="34"/>
                  </a:cubicBezTo>
                  <a:cubicBezTo>
                    <a:pt x="184" y="35"/>
                    <a:pt x="182" y="37"/>
                    <a:pt x="184" y="37"/>
                  </a:cubicBezTo>
                  <a:cubicBezTo>
                    <a:pt x="183" y="36"/>
                    <a:pt x="183" y="35"/>
                    <a:pt x="183" y="35"/>
                  </a:cubicBezTo>
                  <a:cubicBezTo>
                    <a:pt x="185" y="33"/>
                    <a:pt x="190" y="32"/>
                    <a:pt x="193" y="33"/>
                  </a:cubicBezTo>
                  <a:cubicBezTo>
                    <a:pt x="191" y="31"/>
                    <a:pt x="185" y="27"/>
                    <a:pt x="193" y="27"/>
                  </a:cubicBezTo>
                  <a:cubicBezTo>
                    <a:pt x="193" y="27"/>
                    <a:pt x="198" y="25"/>
                    <a:pt x="198" y="25"/>
                  </a:cubicBezTo>
                  <a:cubicBezTo>
                    <a:pt x="193" y="21"/>
                    <a:pt x="202" y="17"/>
                    <a:pt x="205" y="16"/>
                  </a:cubicBezTo>
                  <a:cubicBezTo>
                    <a:pt x="208" y="15"/>
                    <a:pt x="214" y="9"/>
                    <a:pt x="217" y="9"/>
                  </a:cubicBezTo>
                  <a:cubicBezTo>
                    <a:pt x="218" y="9"/>
                    <a:pt x="218" y="6"/>
                    <a:pt x="218" y="6"/>
                  </a:cubicBezTo>
                  <a:cubicBezTo>
                    <a:pt x="218" y="6"/>
                    <a:pt x="226" y="0"/>
                    <a:pt x="225" y="5"/>
                  </a:cubicBezTo>
                  <a:cubicBezTo>
                    <a:pt x="225" y="6"/>
                    <a:pt x="233" y="9"/>
                    <a:pt x="234" y="9"/>
                  </a:cubicBezTo>
                  <a:cubicBezTo>
                    <a:pt x="242" y="13"/>
                    <a:pt x="242" y="18"/>
                    <a:pt x="234" y="24"/>
                  </a:cubicBezTo>
                  <a:cubicBezTo>
                    <a:pt x="238" y="24"/>
                    <a:pt x="236" y="21"/>
                    <a:pt x="239" y="21"/>
                  </a:cubicBezTo>
                  <a:cubicBezTo>
                    <a:pt x="241" y="21"/>
                    <a:pt x="239" y="19"/>
                    <a:pt x="242" y="20"/>
                  </a:cubicBezTo>
                  <a:cubicBezTo>
                    <a:pt x="242" y="20"/>
                    <a:pt x="242" y="22"/>
                    <a:pt x="242" y="22"/>
                  </a:cubicBezTo>
                  <a:cubicBezTo>
                    <a:pt x="246" y="20"/>
                    <a:pt x="257" y="24"/>
                    <a:pt x="261" y="22"/>
                  </a:cubicBezTo>
                  <a:cubicBezTo>
                    <a:pt x="265" y="21"/>
                    <a:pt x="263" y="17"/>
                    <a:pt x="267" y="17"/>
                  </a:cubicBezTo>
                  <a:cubicBezTo>
                    <a:pt x="271" y="18"/>
                    <a:pt x="278" y="16"/>
                    <a:pt x="279" y="22"/>
                  </a:cubicBezTo>
                  <a:cubicBezTo>
                    <a:pt x="279" y="23"/>
                    <a:pt x="279" y="28"/>
                    <a:pt x="280" y="29"/>
                  </a:cubicBezTo>
                  <a:cubicBezTo>
                    <a:pt x="280" y="29"/>
                    <a:pt x="280" y="29"/>
                    <a:pt x="281" y="30"/>
                  </a:cubicBezTo>
                  <a:cubicBezTo>
                    <a:pt x="281" y="29"/>
                    <a:pt x="282" y="30"/>
                    <a:pt x="283" y="31"/>
                  </a:cubicBezTo>
                  <a:cubicBezTo>
                    <a:pt x="284" y="30"/>
                    <a:pt x="284" y="29"/>
                    <a:pt x="284" y="27"/>
                  </a:cubicBezTo>
                  <a:cubicBezTo>
                    <a:pt x="285" y="27"/>
                    <a:pt x="285" y="27"/>
                    <a:pt x="286" y="28"/>
                  </a:cubicBezTo>
                  <a:cubicBezTo>
                    <a:pt x="290" y="29"/>
                    <a:pt x="296" y="29"/>
                    <a:pt x="295" y="23"/>
                  </a:cubicBezTo>
                  <a:cubicBezTo>
                    <a:pt x="295" y="22"/>
                    <a:pt x="297" y="22"/>
                    <a:pt x="297" y="22"/>
                  </a:cubicBezTo>
                  <a:cubicBezTo>
                    <a:pt x="297" y="22"/>
                    <a:pt x="297" y="20"/>
                    <a:pt x="297" y="20"/>
                  </a:cubicBezTo>
                  <a:cubicBezTo>
                    <a:pt x="297" y="20"/>
                    <a:pt x="298" y="20"/>
                    <a:pt x="298" y="20"/>
                  </a:cubicBezTo>
                  <a:cubicBezTo>
                    <a:pt x="298" y="20"/>
                    <a:pt x="298" y="20"/>
                    <a:pt x="298" y="20"/>
                  </a:cubicBezTo>
                  <a:cubicBezTo>
                    <a:pt x="307" y="24"/>
                    <a:pt x="309" y="29"/>
                    <a:pt x="316" y="32"/>
                  </a:cubicBezTo>
                  <a:cubicBezTo>
                    <a:pt x="317" y="31"/>
                    <a:pt x="319" y="30"/>
                    <a:pt x="319" y="31"/>
                  </a:cubicBezTo>
                  <a:cubicBezTo>
                    <a:pt x="322" y="28"/>
                    <a:pt x="328" y="30"/>
                    <a:pt x="329" y="31"/>
                  </a:cubicBezTo>
                  <a:cubicBezTo>
                    <a:pt x="330" y="31"/>
                    <a:pt x="331" y="33"/>
                    <a:pt x="331" y="33"/>
                  </a:cubicBezTo>
                  <a:cubicBezTo>
                    <a:pt x="332" y="38"/>
                    <a:pt x="354" y="27"/>
                    <a:pt x="349" y="34"/>
                  </a:cubicBezTo>
                  <a:cubicBezTo>
                    <a:pt x="351" y="34"/>
                    <a:pt x="352" y="35"/>
                    <a:pt x="354" y="36"/>
                  </a:cubicBezTo>
                  <a:cubicBezTo>
                    <a:pt x="354" y="34"/>
                    <a:pt x="349" y="29"/>
                    <a:pt x="351" y="29"/>
                  </a:cubicBezTo>
                  <a:cubicBezTo>
                    <a:pt x="351" y="29"/>
                    <a:pt x="353" y="29"/>
                    <a:pt x="353" y="29"/>
                  </a:cubicBezTo>
                  <a:cubicBezTo>
                    <a:pt x="359" y="28"/>
                    <a:pt x="363" y="27"/>
                    <a:pt x="369" y="28"/>
                  </a:cubicBezTo>
                  <a:cubicBezTo>
                    <a:pt x="376" y="28"/>
                    <a:pt x="381" y="31"/>
                    <a:pt x="388" y="31"/>
                  </a:cubicBezTo>
                  <a:cubicBezTo>
                    <a:pt x="391" y="30"/>
                    <a:pt x="396" y="34"/>
                    <a:pt x="398" y="33"/>
                  </a:cubicBezTo>
                  <a:cubicBezTo>
                    <a:pt x="400" y="31"/>
                    <a:pt x="408" y="30"/>
                    <a:pt x="412" y="31"/>
                  </a:cubicBezTo>
                  <a:cubicBezTo>
                    <a:pt x="413" y="32"/>
                    <a:pt x="414" y="32"/>
                    <a:pt x="414" y="33"/>
                  </a:cubicBezTo>
                  <a:cubicBezTo>
                    <a:pt x="414" y="34"/>
                    <a:pt x="414" y="35"/>
                    <a:pt x="414" y="36"/>
                  </a:cubicBezTo>
                  <a:cubicBezTo>
                    <a:pt x="413" y="38"/>
                    <a:pt x="411" y="36"/>
                    <a:pt x="412" y="39"/>
                  </a:cubicBezTo>
                  <a:close/>
                  <a:moveTo>
                    <a:pt x="72" y="90"/>
                  </a:moveTo>
                  <a:cubicBezTo>
                    <a:pt x="75" y="92"/>
                    <a:pt x="82" y="90"/>
                    <a:pt x="85" y="89"/>
                  </a:cubicBezTo>
                  <a:cubicBezTo>
                    <a:pt x="85" y="89"/>
                    <a:pt x="92" y="89"/>
                    <a:pt x="92" y="89"/>
                  </a:cubicBezTo>
                  <a:cubicBezTo>
                    <a:pt x="94" y="89"/>
                    <a:pt x="90" y="78"/>
                    <a:pt x="97" y="83"/>
                  </a:cubicBezTo>
                  <a:cubicBezTo>
                    <a:pt x="99" y="85"/>
                    <a:pt x="99" y="78"/>
                    <a:pt x="96" y="79"/>
                  </a:cubicBezTo>
                  <a:cubicBezTo>
                    <a:pt x="96" y="74"/>
                    <a:pt x="107" y="79"/>
                    <a:pt x="107" y="76"/>
                  </a:cubicBezTo>
                  <a:cubicBezTo>
                    <a:pt x="101" y="75"/>
                    <a:pt x="94" y="79"/>
                    <a:pt x="91" y="71"/>
                  </a:cubicBezTo>
                  <a:cubicBezTo>
                    <a:pt x="89" y="65"/>
                    <a:pt x="99" y="66"/>
                    <a:pt x="96" y="61"/>
                  </a:cubicBezTo>
                  <a:cubicBezTo>
                    <a:pt x="96" y="62"/>
                    <a:pt x="80" y="71"/>
                    <a:pt x="85" y="74"/>
                  </a:cubicBezTo>
                  <a:cubicBezTo>
                    <a:pt x="91" y="77"/>
                    <a:pt x="81" y="85"/>
                    <a:pt x="78" y="88"/>
                  </a:cubicBezTo>
                  <a:cubicBezTo>
                    <a:pt x="78" y="88"/>
                    <a:pt x="78" y="88"/>
                    <a:pt x="78" y="88"/>
                  </a:cubicBezTo>
                  <a:cubicBezTo>
                    <a:pt x="78" y="88"/>
                    <a:pt x="78" y="88"/>
                    <a:pt x="78" y="88"/>
                  </a:cubicBezTo>
                  <a:cubicBezTo>
                    <a:pt x="77" y="89"/>
                    <a:pt x="76" y="88"/>
                    <a:pt x="75" y="87"/>
                  </a:cubicBezTo>
                  <a:cubicBezTo>
                    <a:pt x="74" y="89"/>
                    <a:pt x="75" y="89"/>
                    <a:pt x="72" y="90"/>
                  </a:cubicBezTo>
                  <a:close/>
                  <a:moveTo>
                    <a:pt x="66" y="105"/>
                  </a:moveTo>
                  <a:cubicBezTo>
                    <a:pt x="65" y="105"/>
                    <a:pt x="65" y="106"/>
                    <a:pt x="66" y="105"/>
                  </a:cubicBezTo>
                  <a:close/>
                  <a:moveTo>
                    <a:pt x="80" y="207"/>
                  </a:moveTo>
                  <a:cubicBezTo>
                    <a:pt x="80" y="208"/>
                    <a:pt x="80" y="209"/>
                    <a:pt x="80" y="210"/>
                  </a:cubicBezTo>
                  <a:cubicBezTo>
                    <a:pt x="81" y="209"/>
                    <a:pt x="82" y="208"/>
                    <a:pt x="80" y="207"/>
                  </a:cubicBezTo>
                  <a:close/>
                  <a:moveTo>
                    <a:pt x="127" y="248"/>
                  </a:moveTo>
                  <a:cubicBezTo>
                    <a:pt x="127" y="245"/>
                    <a:pt x="130" y="244"/>
                    <a:pt x="129" y="242"/>
                  </a:cubicBezTo>
                  <a:cubicBezTo>
                    <a:pt x="124" y="241"/>
                    <a:pt x="121" y="247"/>
                    <a:pt x="127" y="248"/>
                  </a:cubicBezTo>
                  <a:close/>
                  <a:moveTo>
                    <a:pt x="130" y="145"/>
                  </a:moveTo>
                  <a:cubicBezTo>
                    <a:pt x="128" y="136"/>
                    <a:pt x="125" y="145"/>
                    <a:pt x="120" y="140"/>
                  </a:cubicBezTo>
                  <a:cubicBezTo>
                    <a:pt x="118" y="138"/>
                    <a:pt x="114" y="143"/>
                    <a:pt x="111" y="139"/>
                  </a:cubicBezTo>
                  <a:cubicBezTo>
                    <a:pt x="111" y="140"/>
                    <a:pt x="113" y="140"/>
                    <a:pt x="111" y="141"/>
                  </a:cubicBezTo>
                  <a:cubicBezTo>
                    <a:pt x="109" y="140"/>
                    <a:pt x="107" y="134"/>
                    <a:pt x="108" y="133"/>
                  </a:cubicBezTo>
                  <a:cubicBezTo>
                    <a:pt x="107" y="134"/>
                    <a:pt x="106" y="128"/>
                    <a:pt x="106" y="128"/>
                  </a:cubicBezTo>
                  <a:cubicBezTo>
                    <a:pt x="106" y="128"/>
                    <a:pt x="100" y="126"/>
                    <a:pt x="102" y="129"/>
                  </a:cubicBezTo>
                  <a:cubicBezTo>
                    <a:pt x="101" y="131"/>
                    <a:pt x="99" y="128"/>
                    <a:pt x="98" y="129"/>
                  </a:cubicBezTo>
                  <a:cubicBezTo>
                    <a:pt x="98" y="131"/>
                    <a:pt x="100" y="133"/>
                    <a:pt x="103" y="135"/>
                  </a:cubicBezTo>
                  <a:cubicBezTo>
                    <a:pt x="102" y="135"/>
                    <a:pt x="101" y="136"/>
                    <a:pt x="100" y="138"/>
                  </a:cubicBezTo>
                  <a:cubicBezTo>
                    <a:pt x="100" y="138"/>
                    <a:pt x="100" y="139"/>
                    <a:pt x="100" y="139"/>
                  </a:cubicBezTo>
                  <a:cubicBezTo>
                    <a:pt x="96" y="142"/>
                    <a:pt x="92" y="131"/>
                    <a:pt x="91" y="129"/>
                  </a:cubicBezTo>
                  <a:cubicBezTo>
                    <a:pt x="91" y="128"/>
                    <a:pt x="91" y="128"/>
                    <a:pt x="91" y="128"/>
                  </a:cubicBezTo>
                  <a:cubicBezTo>
                    <a:pt x="88" y="123"/>
                    <a:pt x="87" y="123"/>
                    <a:pt x="82" y="119"/>
                  </a:cubicBezTo>
                  <a:cubicBezTo>
                    <a:pt x="81" y="118"/>
                    <a:pt x="79" y="117"/>
                    <a:pt x="78" y="115"/>
                  </a:cubicBezTo>
                  <a:cubicBezTo>
                    <a:pt x="78" y="115"/>
                    <a:pt x="78" y="115"/>
                    <a:pt x="78" y="115"/>
                  </a:cubicBezTo>
                  <a:cubicBezTo>
                    <a:pt x="78" y="115"/>
                    <a:pt x="78" y="114"/>
                    <a:pt x="78" y="114"/>
                  </a:cubicBezTo>
                  <a:cubicBezTo>
                    <a:pt x="77" y="114"/>
                    <a:pt x="77" y="114"/>
                    <a:pt x="77" y="114"/>
                  </a:cubicBezTo>
                  <a:cubicBezTo>
                    <a:pt x="69" y="115"/>
                    <a:pt x="87" y="128"/>
                    <a:pt x="88" y="130"/>
                  </a:cubicBezTo>
                  <a:cubicBezTo>
                    <a:pt x="81" y="125"/>
                    <a:pt x="88" y="137"/>
                    <a:pt x="83" y="135"/>
                  </a:cubicBezTo>
                  <a:cubicBezTo>
                    <a:pt x="84" y="136"/>
                    <a:pt x="74" y="144"/>
                    <a:pt x="75" y="136"/>
                  </a:cubicBezTo>
                  <a:cubicBezTo>
                    <a:pt x="76" y="131"/>
                    <a:pt x="86" y="139"/>
                    <a:pt x="81" y="129"/>
                  </a:cubicBezTo>
                  <a:cubicBezTo>
                    <a:pt x="80" y="127"/>
                    <a:pt x="67" y="117"/>
                    <a:pt x="66" y="118"/>
                  </a:cubicBezTo>
                  <a:cubicBezTo>
                    <a:pt x="63" y="122"/>
                    <a:pt x="60" y="120"/>
                    <a:pt x="57" y="121"/>
                  </a:cubicBezTo>
                  <a:cubicBezTo>
                    <a:pt x="53" y="121"/>
                    <a:pt x="56" y="125"/>
                    <a:pt x="52" y="126"/>
                  </a:cubicBezTo>
                  <a:cubicBezTo>
                    <a:pt x="47" y="129"/>
                    <a:pt x="49" y="132"/>
                    <a:pt x="45" y="135"/>
                  </a:cubicBezTo>
                  <a:cubicBezTo>
                    <a:pt x="42" y="139"/>
                    <a:pt x="39" y="138"/>
                    <a:pt x="35" y="140"/>
                  </a:cubicBezTo>
                  <a:cubicBezTo>
                    <a:pt x="35" y="140"/>
                    <a:pt x="35" y="140"/>
                    <a:pt x="35" y="140"/>
                  </a:cubicBezTo>
                  <a:cubicBezTo>
                    <a:pt x="35" y="140"/>
                    <a:pt x="35" y="140"/>
                    <a:pt x="35" y="140"/>
                  </a:cubicBezTo>
                  <a:cubicBezTo>
                    <a:pt x="32" y="142"/>
                    <a:pt x="40" y="142"/>
                    <a:pt x="42" y="143"/>
                  </a:cubicBezTo>
                  <a:cubicBezTo>
                    <a:pt x="44" y="138"/>
                    <a:pt x="55" y="138"/>
                    <a:pt x="59" y="138"/>
                  </a:cubicBezTo>
                  <a:cubicBezTo>
                    <a:pt x="63" y="138"/>
                    <a:pt x="69" y="137"/>
                    <a:pt x="72" y="138"/>
                  </a:cubicBezTo>
                  <a:cubicBezTo>
                    <a:pt x="73" y="139"/>
                    <a:pt x="71" y="145"/>
                    <a:pt x="70" y="146"/>
                  </a:cubicBezTo>
                  <a:cubicBezTo>
                    <a:pt x="71" y="149"/>
                    <a:pt x="78" y="150"/>
                    <a:pt x="82" y="151"/>
                  </a:cubicBezTo>
                  <a:cubicBezTo>
                    <a:pt x="84" y="152"/>
                    <a:pt x="87" y="156"/>
                    <a:pt x="91" y="157"/>
                  </a:cubicBezTo>
                  <a:cubicBezTo>
                    <a:pt x="91" y="157"/>
                    <a:pt x="98" y="144"/>
                    <a:pt x="100" y="150"/>
                  </a:cubicBezTo>
                  <a:cubicBezTo>
                    <a:pt x="102" y="154"/>
                    <a:pt x="111" y="153"/>
                    <a:pt x="115" y="155"/>
                  </a:cubicBezTo>
                  <a:cubicBezTo>
                    <a:pt x="115" y="155"/>
                    <a:pt x="116" y="155"/>
                    <a:pt x="118" y="155"/>
                  </a:cubicBezTo>
                  <a:cubicBezTo>
                    <a:pt x="122" y="154"/>
                    <a:pt x="127" y="153"/>
                    <a:pt x="128" y="152"/>
                  </a:cubicBezTo>
                  <a:cubicBezTo>
                    <a:pt x="127" y="152"/>
                    <a:pt x="131" y="144"/>
                    <a:pt x="130" y="145"/>
                  </a:cubicBezTo>
                  <a:close/>
                  <a:moveTo>
                    <a:pt x="137" y="120"/>
                  </a:moveTo>
                  <a:cubicBezTo>
                    <a:pt x="136" y="120"/>
                    <a:pt x="136" y="120"/>
                    <a:pt x="136" y="120"/>
                  </a:cubicBezTo>
                  <a:cubicBezTo>
                    <a:pt x="136" y="120"/>
                    <a:pt x="136" y="120"/>
                    <a:pt x="136" y="120"/>
                  </a:cubicBezTo>
                  <a:cubicBezTo>
                    <a:pt x="136" y="120"/>
                    <a:pt x="136" y="120"/>
                    <a:pt x="136" y="120"/>
                  </a:cubicBezTo>
                  <a:cubicBezTo>
                    <a:pt x="132" y="118"/>
                    <a:pt x="126" y="114"/>
                    <a:pt x="132" y="110"/>
                  </a:cubicBezTo>
                  <a:cubicBezTo>
                    <a:pt x="132" y="110"/>
                    <a:pt x="131" y="110"/>
                    <a:pt x="131" y="110"/>
                  </a:cubicBezTo>
                  <a:cubicBezTo>
                    <a:pt x="131" y="110"/>
                    <a:pt x="126" y="112"/>
                    <a:pt x="125" y="113"/>
                  </a:cubicBezTo>
                  <a:cubicBezTo>
                    <a:pt x="123" y="116"/>
                    <a:pt x="127" y="114"/>
                    <a:pt x="128" y="115"/>
                  </a:cubicBezTo>
                  <a:cubicBezTo>
                    <a:pt x="129" y="121"/>
                    <a:pt x="120" y="115"/>
                    <a:pt x="120" y="115"/>
                  </a:cubicBezTo>
                  <a:cubicBezTo>
                    <a:pt x="120" y="114"/>
                    <a:pt x="121" y="114"/>
                    <a:pt x="121" y="113"/>
                  </a:cubicBezTo>
                  <a:cubicBezTo>
                    <a:pt x="116" y="108"/>
                    <a:pt x="107" y="121"/>
                    <a:pt x="110" y="124"/>
                  </a:cubicBezTo>
                  <a:cubicBezTo>
                    <a:pt x="112" y="129"/>
                    <a:pt x="119" y="125"/>
                    <a:pt x="122" y="124"/>
                  </a:cubicBezTo>
                  <a:cubicBezTo>
                    <a:pt x="126" y="123"/>
                    <a:pt x="128" y="126"/>
                    <a:pt x="133" y="127"/>
                  </a:cubicBezTo>
                  <a:cubicBezTo>
                    <a:pt x="140" y="128"/>
                    <a:pt x="144" y="120"/>
                    <a:pt x="137" y="120"/>
                  </a:cubicBezTo>
                  <a:close/>
                  <a:moveTo>
                    <a:pt x="171" y="137"/>
                  </a:moveTo>
                  <a:cubicBezTo>
                    <a:pt x="168" y="136"/>
                    <a:pt x="168" y="127"/>
                    <a:pt x="166" y="126"/>
                  </a:cubicBezTo>
                  <a:cubicBezTo>
                    <a:pt x="164" y="122"/>
                    <a:pt x="157" y="119"/>
                    <a:pt x="160" y="116"/>
                  </a:cubicBezTo>
                  <a:cubicBezTo>
                    <a:pt x="162" y="114"/>
                    <a:pt x="163" y="114"/>
                    <a:pt x="165" y="115"/>
                  </a:cubicBezTo>
                  <a:cubicBezTo>
                    <a:pt x="165" y="108"/>
                    <a:pt x="153" y="111"/>
                    <a:pt x="153" y="116"/>
                  </a:cubicBezTo>
                  <a:cubicBezTo>
                    <a:pt x="152" y="119"/>
                    <a:pt x="158" y="128"/>
                    <a:pt x="161" y="129"/>
                  </a:cubicBezTo>
                  <a:cubicBezTo>
                    <a:pt x="154" y="130"/>
                    <a:pt x="163" y="137"/>
                    <a:pt x="165" y="138"/>
                  </a:cubicBezTo>
                  <a:cubicBezTo>
                    <a:pt x="165" y="138"/>
                    <a:pt x="166" y="138"/>
                    <a:pt x="166" y="138"/>
                  </a:cubicBezTo>
                  <a:cubicBezTo>
                    <a:pt x="166" y="138"/>
                    <a:pt x="166" y="138"/>
                    <a:pt x="166" y="138"/>
                  </a:cubicBezTo>
                  <a:cubicBezTo>
                    <a:pt x="166" y="138"/>
                    <a:pt x="166" y="138"/>
                    <a:pt x="166" y="138"/>
                  </a:cubicBezTo>
                  <a:cubicBezTo>
                    <a:pt x="168" y="139"/>
                    <a:pt x="169" y="138"/>
                    <a:pt x="171" y="137"/>
                  </a:cubicBezTo>
                  <a:close/>
                  <a:moveTo>
                    <a:pt x="35" y="140"/>
                  </a:moveTo>
                  <a:cubicBezTo>
                    <a:pt x="35" y="140"/>
                    <a:pt x="35" y="140"/>
                    <a:pt x="35" y="140"/>
                  </a:cubicBezTo>
                  <a:cubicBezTo>
                    <a:pt x="35" y="140"/>
                    <a:pt x="35" y="140"/>
                    <a:pt x="35" y="140"/>
                  </a:cubicBezTo>
                  <a:cubicBezTo>
                    <a:pt x="35" y="140"/>
                    <a:pt x="35" y="140"/>
                    <a:pt x="35" y="140"/>
                  </a:cubicBezTo>
                  <a:close/>
                  <a:moveTo>
                    <a:pt x="166" y="138"/>
                  </a:moveTo>
                  <a:cubicBezTo>
                    <a:pt x="166" y="138"/>
                    <a:pt x="166" y="138"/>
                    <a:pt x="166" y="138"/>
                  </a:cubicBezTo>
                  <a:cubicBezTo>
                    <a:pt x="166" y="138"/>
                    <a:pt x="166" y="138"/>
                    <a:pt x="166" y="138"/>
                  </a:cubicBezTo>
                  <a:cubicBezTo>
                    <a:pt x="166" y="138"/>
                    <a:pt x="166" y="138"/>
                    <a:pt x="166" y="138"/>
                  </a:cubicBezTo>
                  <a:close/>
                  <a:moveTo>
                    <a:pt x="127" y="248"/>
                  </a:moveTo>
                  <a:cubicBezTo>
                    <a:pt x="127" y="246"/>
                    <a:pt x="126" y="248"/>
                    <a:pt x="127" y="248"/>
                  </a:cubicBezTo>
                  <a:close/>
                  <a:moveTo>
                    <a:pt x="105" y="137"/>
                  </a:moveTo>
                  <a:cubicBezTo>
                    <a:pt x="105" y="136"/>
                    <a:pt x="104" y="136"/>
                    <a:pt x="104" y="135"/>
                  </a:cubicBezTo>
                  <a:cubicBezTo>
                    <a:pt x="104" y="136"/>
                    <a:pt x="104" y="136"/>
                    <a:pt x="104" y="137"/>
                  </a:cubicBezTo>
                  <a:cubicBezTo>
                    <a:pt x="104" y="137"/>
                    <a:pt x="105" y="137"/>
                    <a:pt x="105" y="137"/>
                  </a:cubicBezTo>
                  <a:close/>
                  <a:moveTo>
                    <a:pt x="103" y="135"/>
                  </a:moveTo>
                  <a:cubicBezTo>
                    <a:pt x="103" y="135"/>
                    <a:pt x="103" y="135"/>
                    <a:pt x="104" y="135"/>
                  </a:cubicBezTo>
                  <a:cubicBezTo>
                    <a:pt x="103" y="135"/>
                    <a:pt x="103" y="135"/>
                    <a:pt x="103" y="135"/>
                  </a:cubicBezTo>
                  <a:close/>
                  <a:moveTo>
                    <a:pt x="78" y="88"/>
                  </a:moveTo>
                  <a:cubicBezTo>
                    <a:pt x="78" y="88"/>
                    <a:pt x="78" y="88"/>
                    <a:pt x="78" y="88"/>
                  </a:cubicBezTo>
                  <a:cubicBezTo>
                    <a:pt x="77" y="88"/>
                    <a:pt x="78" y="88"/>
                    <a:pt x="78" y="88"/>
                  </a:cubicBezTo>
                  <a:close/>
                  <a:moveTo>
                    <a:pt x="414" y="43"/>
                  </a:moveTo>
                  <a:cubicBezTo>
                    <a:pt x="414" y="43"/>
                    <a:pt x="414" y="43"/>
                    <a:pt x="414" y="43"/>
                  </a:cubicBezTo>
                  <a:cubicBezTo>
                    <a:pt x="414" y="43"/>
                    <a:pt x="414" y="43"/>
                    <a:pt x="414" y="43"/>
                  </a:cubicBezTo>
                  <a:close/>
                  <a:moveTo>
                    <a:pt x="113" y="59"/>
                  </a:moveTo>
                  <a:cubicBezTo>
                    <a:pt x="113" y="59"/>
                    <a:pt x="114" y="59"/>
                    <a:pt x="113" y="59"/>
                  </a:cubicBezTo>
                  <a:close/>
                  <a:moveTo>
                    <a:pt x="167" y="277"/>
                  </a:moveTo>
                  <a:cubicBezTo>
                    <a:pt x="168" y="277"/>
                    <a:pt x="166" y="274"/>
                    <a:pt x="166" y="275"/>
                  </a:cubicBezTo>
                  <a:cubicBezTo>
                    <a:pt x="166" y="275"/>
                    <a:pt x="166" y="275"/>
                    <a:pt x="166" y="275"/>
                  </a:cubicBezTo>
                  <a:cubicBezTo>
                    <a:pt x="163" y="277"/>
                    <a:pt x="163" y="282"/>
                    <a:pt x="160" y="284"/>
                  </a:cubicBezTo>
                  <a:cubicBezTo>
                    <a:pt x="155" y="287"/>
                    <a:pt x="150" y="289"/>
                    <a:pt x="153" y="296"/>
                  </a:cubicBezTo>
                  <a:cubicBezTo>
                    <a:pt x="152" y="295"/>
                    <a:pt x="153" y="298"/>
                    <a:pt x="153" y="298"/>
                  </a:cubicBezTo>
                  <a:cubicBezTo>
                    <a:pt x="152" y="299"/>
                    <a:pt x="151" y="302"/>
                    <a:pt x="150" y="303"/>
                  </a:cubicBezTo>
                  <a:cubicBezTo>
                    <a:pt x="150" y="304"/>
                    <a:pt x="150" y="310"/>
                    <a:pt x="151" y="311"/>
                  </a:cubicBezTo>
                  <a:cubicBezTo>
                    <a:pt x="158" y="319"/>
                    <a:pt x="159" y="307"/>
                    <a:pt x="162" y="304"/>
                  </a:cubicBezTo>
                  <a:cubicBezTo>
                    <a:pt x="163" y="303"/>
                    <a:pt x="169" y="285"/>
                    <a:pt x="169" y="284"/>
                  </a:cubicBezTo>
                  <a:cubicBezTo>
                    <a:pt x="169" y="284"/>
                    <a:pt x="169" y="284"/>
                    <a:pt x="169" y="284"/>
                  </a:cubicBezTo>
                  <a:cubicBezTo>
                    <a:pt x="168" y="283"/>
                    <a:pt x="168" y="279"/>
                    <a:pt x="167" y="277"/>
                  </a:cubicBezTo>
                  <a:close/>
                  <a:moveTo>
                    <a:pt x="154" y="287"/>
                  </a:moveTo>
                  <a:cubicBezTo>
                    <a:pt x="154" y="287"/>
                    <a:pt x="154" y="287"/>
                    <a:pt x="154" y="287"/>
                  </a:cubicBezTo>
                  <a:close/>
                  <a:moveTo>
                    <a:pt x="332" y="253"/>
                  </a:moveTo>
                  <a:cubicBezTo>
                    <a:pt x="333" y="253"/>
                    <a:pt x="334" y="246"/>
                    <a:pt x="335" y="245"/>
                  </a:cubicBezTo>
                  <a:cubicBezTo>
                    <a:pt x="337" y="240"/>
                    <a:pt x="335" y="242"/>
                    <a:pt x="339" y="239"/>
                  </a:cubicBezTo>
                  <a:cubicBezTo>
                    <a:pt x="340" y="239"/>
                    <a:pt x="337" y="237"/>
                    <a:pt x="337" y="236"/>
                  </a:cubicBezTo>
                  <a:cubicBezTo>
                    <a:pt x="337" y="234"/>
                    <a:pt x="337" y="226"/>
                    <a:pt x="339" y="226"/>
                  </a:cubicBezTo>
                  <a:cubicBezTo>
                    <a:pt x="336" y="224"/>
                    <a:pt x="333" y="220"/>
                    <a:pt x="331" y="225"/>
                  </a:cubicBezTo>
                  <a:cubicBezTo>
                    <a:pt x="329" y="229"/>
                    <a:pt x="319" y="237"/>
                    <a:pt x="316" y="236"/>
                  </a:cubicBezTo>
                  <a:cubicBezTo>
                    <a:pt x="315" y="236"/>
                    <a:pt x="315" y="237"/>
                    <a:pt x="315" y="237"/>
                  </a:cubicBezTo>
                  <a:cubicBezTo>
                    <a:pt x="314" y="241"/>
                    <a:pt x="315" y="247"/>
                    <a:pt x="317" y="250"/>
                  </a:cubicBezTo>
                  <a:cubicBezTo>
                    <a:pt x="321" y="252"/>
                    <a:pt x="327" y="252"/>
                    <a:pt x="331" y="252"/>
                  </a:cubicBezTo>
                  <a:cubicBezTo>
                    <a:pt x="331" y="252"/>
                    <a:pt x="332" y="253"/>
                    <a:pt x="332" y="253"/>
                  </a:cubicBezTo>
                  <a:close/>
                  <a:moveTo>
                    <a:pt x="316" y="236"/>
                  </a:moveTo>
                  <a:cubicBezTo>
                    <a:pt x="316" y="236"/>
                    <a:pt x="316" y="236"/>
                    <a:pt x="316" y="236"/>
                  </a:cubicBezTo>
                  <a:cubicBezTo>
                    <a:pt x="318" y="235"/>
                    <a:pt x="321" y="234"/>
                    <a:pt x="316" y="236"/>
                  </a:cubicBezTo>
                  <a:close/>
                  <a:moveTo>
                    <a:pt x="317" y="250"/>
                  </a:moveTo>
                  <a:cubicBezTo>
                    <a:pt x="317" y="250"/>
                    <a:pt x="317" y="250"/>
                    <a:pt x="317" y="250"/>
                  </a:cubicBezTo>
                  <a:close/>
                  <a:moveTo>
                    <a:pt x="306" y="258"/>
                  </a:moveTo>
                  <a:cubicBezTo>
                    <a:pt x="306" y="258"/>
                    <a:pt x="307" y="251"/>
                    <a:pt x="307" y="250"/>
                  </a:cubicBezTo>
                  <a:cubicBezTo>
                    <a:pt x="308" y="250"/>
                    <a:pt x="308" y="250"/>
                    <a:pt x="309" y="250"/>
                  </a:cubicBezTo>
                  <a:cubicBezTo>
                    <a:pt x="309" y="250"/>
                    <a:pt x="305" y="241"/>
                    <a:pt x="306" y="249"/>
                  </a:cubicBezTo>
                  <a:cubicBezTo>
                    <a:pt x="305" y="246"/>
                    <a:pt x="287" y="223"/>
                    <a:pt x="280" y="226"/>
                  </a:cubicBezTo>
                  <a:cubicBezTo>
                    <a:pt x="279" y="226"/>
                    <a:pt x="287" y="236"/>
                    <a:pt x="288" y="236"/>
                  </a:cubicBezTo>
                  <a:cubicBezTo>
                    <a:pt x="289" y="238"/>
                    <a:pt x="294" y="251"/>
                    <a:pt x="297" y="252"/>
                  </a:cubicBezTo>
                  <a:cubicBezTo>
                    <a:pt x="299" y="255"/>
                    <a:pt x="303" y="256"/>
                    <a:pt x="306" y="258"/>
                  </a:cubicBezTo>
                  <a:close/>
                  <a:moveTo>
                    <a:pt x="373" y="253"/>
                  </a:moveTo>
                  <a:cubicBezTo>
                    <a:pt x="373" y="253"/>
                    <a:pt x="373" y="253"/>
                    <a:pt x="373" y="253"/>
                  </a:cubicBezTo>
                  <a:close/>
                  <a:moveTo>
                    <a:pt x="384" y="265"/>
                  </a:moveTo>
                  <a:cubicBezTo>
                    <a:pt x="384" y="265"/>
                    <a:pt x="384" y="265"/>
                    <a:pt x="384" y="265"/>
                  </a:cubicBezTo>
                  <a:cubicBezTo>
                    <a:pt x="384" y="265"/>
                    <a:pt x="384" y="265"/>
                    <a:pt x="384" y="265"/>
                  </a:cubicBezTo>
                  <a:close/>
                  <a:moveTo>
                    <a:pt x="416" y="271"/>
                  </a:moveTo>
                  <a:cubicBezTo>
                    <a:pt x="415" y="269"/>
                    <a:pt x="413" y="267"/>
                    <a:pt x="411" y="267"/>
                  </a:cubicBezTo>
                  <a:cubicBezTo>
                    <a:pt x="411" y="267"/>
                    <a:pt x="408" y="261"/>
                    <a:pt x="408" y="261"/>
                  </a:cubicBezTo>
                  <a:cubicBezTo>
                    <a:pt x="408" y="258"/>
                    <a:pt x="410" y="261"/>
                    <a:pt x="408" y="258"/>
                  </a:cubicBezTo>
                  <a:cubicBezTo>
                    <a:pt x="407" y="257"/>
                    <a:pt x="404" y="253"/>
                    <a:pt x="403" y="253"/>
                  </a:cubicBezTo>
                  <a:cubicBezTo>
                    <a:pt x="400" y="252"/>
                    <a:pt x="395" y="251"/>
                    <a:pt x="393" y="249"/>
                  </a:cubicBezTo>
                  <a:cubicBezTo>
                    <a:pt x="389" y="248"/>
                    <a:pt x="386" y="244"/>
                    <a:pt x="383" y="248"/>
                  </a:cubicBezTo>
                  <a:cubicBezTo>
                    <a:pt x="378" y="249"/>
                    <a:pt x="377" y="252"/>
                    <a:pt x="377" y="244"/>
                  </a:cubicBezTo>
                  <a:cubicBezTo>
                    <a:pt x="374" y="241"/>
                    <a:pt x="370" y="245"/>
                    <a:pt x="368" y="244"/>
                  </a:cubicBezTo>
                  <a:cubicBezTo>
                    <a:pt x="367" y="245"/>
                    <a:pt x="373" y="248"/>
                    <a:pt x="374" y="248"/>
                  </a:cubicBezTo>
                  <a:cubicBezTo>
                    <a:pt x="372" y="250"/>
                    <a:pt x="371" y="249"/>
                    <a:pt x="373" y="253"/>
                  </a:cubicBezTo>
                  <a:cubicBezTo>
                    <a:pt x="374" y="254"/>
                    <a:pt x="375" y="253"/>
                    <a:pt x="375" y="252"/>
                  </a:cubicBezTo>
                  <a:cubicBezTo>
                    <a:pt x="378" y="254"/>
                    <a:pt x="382" y="254"/>
                    <a:pt x="385" y="256"/>
                  </a:cubicBezTo>
                  <a:cubicBezTo>
                    <a:pt x="385" y="256"/>
                    <a:pt x="385" y="257"/>
                    <a:pt x="385" y="257"/>
                  </a:cubicBezTo>
                  <a:cubicBezTo>
                    <a:pt x="389" y="257"/>
                    <a:pt x="385" y="264"/>
                    <a:pt x="384" y="265"/>
                  </a:cubicBezTo>
                  <a:cubicBezTo>
                    <a:pt x="386" y="265"/>
                    <a:pt x="392" y="267"/>
                    <a:pt x="392" y="267"/>
                  </a:cubicBezTo>
                  <a:cubicBezTo>
                    <a:pt x="391" y="270"/>
                    <a:pt x="404" y="264"/>
                    <a:pt x="402" y="264"/>
                  </a:cubicBezTo>
                  <a:cubicBezTo>
                    <a:pt x="406" y="264"/>
                    <a:pt x="405" y="267"/>
                    <a:pt x="408" y="269"/>
                  </a:cubicBezTo>
                  <a:cubicBezTo>
                    <a:pt x="409" y="271"/>
                    <a:pt x="416" y="271"/>
                    <a:pt x="416" y="271"/>
                  </a:cubicBezTo>
                  <a:cubicBezTo>
                    <a:pt x="416" y="271"/>
                    <a:pt x="416" y="271"/>
                    <a:pt x="416" y="271"/>
                  </a:cubicBezTo>
                  <a:close/>
                  <a:moveTo>
                    <a:pt x="45" y="86"/>
                  </a:moveTo>
                  <a:cubicBezTo>
                    <a:pt x="45" y="87"/>
                    <a:pt x="45" y="87"/>
                    <a:pt x="45" y="87"/>
                  </a:cubicBezTo>
                  <a:cubicBezTo>
                    <a:pt x="45" y="86"/>
                    <a:pt x="44" y="86"/>
                    <a:pt x="43" y="86"/>
                  </a:cubicBezTo>
                  <a:cubicBezTo>
                    <a:pt x="44" y="85"/>
                    <a:pt x="45" y="83"/>
                    <a:pt x="46" y="82"/>
                  </a:cubicBezTo>
                  <a:cubicBezTo>
                    <a:pt x="45" y="81"/>
                    <a:pt x="42" y="82"/>
                    <a:pt x="42" y="81"/>
                  </a:cubicBezTo>
                  <a:cubicBezTo>
                    <a:pt x="42" y="80"/>
                    <a:pt x="44" y="79"/>
                    <a:pt x="44" y="78"/>
                  </a:cubicBezTo>
                  <a:cubicBezTo>
                    <a:pt x="43" y="77"/>
                    <a:pt x="38" y="80"/>
                    <a:pt x="37" y="82"/>
                  </a:cubicBezTo>
                  <a:cubicBezTo>
                    <a:pt x="37" y="82"/>
                    <a:pt x="37" y="82"/>
                    <a:pt x="37" y="82"/>
                  </a:cubicBezTo>
                  <a:cubicBezTo>
                    <a:pt x="37" y="81"/>
                    <a:pt x="36" y="81"/>
                    <a:pt x="36" y="82"/>
                  </a:cubicBezTo>
                  <a:cubicBezTo>
                    <a:pt x="37" y="84"/>
                    <a:pt x="36" y="86"/>
                    <a:pt x="36" y="87"/>
                  </a:cubicBezTo>
                  <a:cubicBezTo>
                    <a:pt x="36" y="87"/>
                    <a:pt x="38" y="88"/>
                    <a:pt x="39" y="88"/>
                  </a:cubicBezTo>
                  <a:cubicBezTo>
                    <a:pt x="37" y="89"/>
                    <a:pt x="44" y="93"/>
                    <a:pt x="41" y="93"/>
                  </a:cubicBezTo>
                  <a:cubicBezTo>
                    <a:pt x="38" y="93"/>
                    <a:pt x="40" y="95"/>
                    <a:pt x="38" y="96"/>
                  </a:cubicBezTo>
                  <a:cubicBezTo>
                    <a:pt x="36" y="98"/>
                    <a:pt x="38" y="98"/>
                    <a:pt x="40" y="98"/>
                  </a:cubicBezTo>
                  <a:cubicBezTo>
                    <a:pt x="38" y="98"/>
                    <a:pt x="38" y="101"/>
                    <a:pt x="36" y="102"/>
                  </a:cubicBezTo>
                  <a:cubicBezTo>
                    <a:pt x="36" y="103"/>
                    <a:pt x="53" y="99"/>
                    <a:pt x="51" y="98"/>
                  </a:cubicBezTo>
                  <a:cubicBezTo>
                    <a:pt x="53" y="96"/>
                    <a:pt x="47" y="91"/>
                    <a:pt x="45" y="86"/>
                  </a:cubicBezTo>
                  <a:close/>
                  <a:moveTo>
                    <a:pt x="368" y="141"/>
                  </a:moveTo>
                  <a:cubicBezTo>
                    <a:pt x="369" y="140"/>
                    <a:pt x="366" y="132"/>
                    <a:pt x="365" y="132"/>
                  </a:cubicBezTo>
                  <a:cubicBezTo>
                    <a:pt x="363" y="130"/>
                    <a:pt x="362" y="128"/>
                    <a:pt x="360" y="127"/>
                  </a:cubicBezTo>
                  <a:cubicBezTo>
                    <a:pt x="362" y="127"/>
                    <a:pt x="363" y="126"/>
                    <a:pt x="365" y="128"/>
                  </a:cubicBezTo>
                  <a:cubicBezTo>
                    <a:pt x="366" y="125"/>
                    <a:pt x="365" y="127"/>
                    <a:pt x="368" y="125"/>
                  </a:cubicBezTo>
                  <a:cubicBezTo>
                    <a:pt x="368" y="125"/>
                    <a:pt x="368" y="121"/>
                    <a:pt x="368" y="121"/>
                  </a:cubicBezTo>
                  <a:cubicBezTo>
                    <a:pt x="367" y="119"/>
                    <a:pt x="367" y="124"/>
                    <a:pt x="367" y="123"/>
                  </a:cubicBezTo>
                  <a:cubicBezTo>
                    <a:pt x="365" y="123"/>
                    <a:pt x="357" y="117"/>
                    <a:pt x="356" y="118"/>
                  </a:cubicBezTo>
                  <a:cubicBezTo>
                    <a:pt x="356" y="118"/>
                    <a:pt x="358" y="124"/>
                    <a:pt x="357" y="125"/>
                  </a:cubicBezTo>
                  <a:cubicBezTo>
                    <a:pt x="359" y="128"/>
                    <a:pt x="358" y="128"/>
                    <a:pt x="361" y="128"/>
                  </a:cubicBezTo>
                  <a:cubicBezTo>
                    <a:pt x="358" y="130"/>
                    <a:pt x="365" y="137"/>
                    <a:pt x="362" y="140"/>
                  </a:cubicBezTo>
                  <a:cubicBezTo>
                    <a:pt x="361" y="140"/>
                    <a:pt x="361" y="140"/>
                    <a:pt x="360" y="141"/>
                  </a:cubicBezTo>
                  <a:cubicBezTo>
                    <a:pt x="360" y="139"/>
                    <a:pt x="359" y="140"/>
                    <a:pt x="359" y="139"/>
                  </a:cubicBezTo>
                  <a:cubicBezTo>
                    <a:pt x="356" y="142"/>
                    <a:pt x="362" y="145"/>
                    <a:pt x="354" y="144"/>
                  </a:cubicBezTo>
                  <a:cubicBezTo>
                    <a:pt x="353" y="144"/>
                    <a:pt x="347" y="150"/>
                    <a:pt x="349" y="151"/>
                  </a:cubicBezTo>
                  <a:cubicBezTo>
                    <a:pt x="348" y="150"/>
                    <a:pt x="349" y="151"/>
                    <a:pt x="349" y="151"/>
                  </a:cubicBezTo>
                  <a:cubicBezTo>
                    <a:pt x="349" y="151"/>
                    <a:pt x="351" y="154"/>
                    <a:pt x="351" y="154"/>
                  </a:cubicBezTo>
                  <a:cubicBezTo>
                    <a:pt x="351" y="155"/>
                    <a:pt x="352" y="156"/>
                    <a:pt x="353" y="156"/>
                  </a:cubicBezTo>
                  <a:cubicBezTo>
                    <a:pt x="354" y="154"/>
                    <a:pt x="354" y="154"/>
                    <a:pt x="355" y="151"/>
                  </a:cubicBezTo>
                  <a:cubicBezTo>
                    <a:pt x="356" y="153"/>
                    <a:pt x="359" y="149"/>
                    <a:pt x="358" y="148"/>
                  </a:cubicBezTo>
                  <a:cubicBezTo>
                    <a:pt x="358" y="148"/>
                    <a:pt x="358" y="148"/>
                    <a:pt x="358" y="148"/>
                  </a:cubicBezTo>
                  <a:cubicBezTo>
                    <a:pt x="359" y="148"/>
                    <a:pt x="360" y="149"/>
                    <a:pt x="361" y="150"/>
                  </a:cubicBezTo>
                  <a:cubicBezTo>
                    <a:pt x="365" y="142"/>
                    <a:pt x="369" y="151"/>
                    <a:pt x="368" y="141"/>
                  </a:cubicBezTo>
                  <a:close/>
                  <a:moveTo>
                    <a:pt x="327" y="265"/>
                  </a:moveTo>
                  <a:cubicBezTo>
                    <a:pt x="333" y="267"/>
                    <a:pt x="327" y="263"/>
                    <a:pt x="324" y="263"/>
                  </a:cubicBezTo>
                  <a:cubicBezTo>
                    <a:pt x="324" y="262"/>
                    <a:pt x="327" y="262"/>
                    <a:pt x="326" y="261"/>
                  </a:cubicBezTo>
                  <a:cubicBezTo>
                    <a:pt x="323" y="261"/>
                    <a:pt x="304" y="257"/>
                    <a:pt x="305" y="261"/>
                  </a:cubicBezTo>
                  <a:cubicBezTo>
                    <a:pt x="309" y="263"/>
                    <a:pt x="313" y="263"/>
                    <a:pt x="317" y="264"/>
                  </a:cubicBezTo>
                  <a:cubicBezTo>
                    <a:pt x="318" y="266"/>
                    <a:pt x="327" y="265"/>
                    <a:pt x="327" y="265"/>
                  </a:cubicBezTo>
                  <a:close/>
                  <a:moveTo>
                    <a:pt x="28" y="91"/>
                  </a:moveTo>
                  <a:cubicBezTo>
                    <a:pt x="29" y="93"/>
                    <a:pt x="27" y="98"/>
                    <a:pt x="28" y="98"/>
                  </a:cubicBezTo>
                  <a:cubicBezTo>
                    <a:pt x="35" y="97"/>
                    <a:pt x="35" y="95"/>
                    <a:pt x="38" y="90"/>
                  </a:cubicBezTo>
                  <a:cubicBezTo>
                    <a:pt x="39" y="89"/>
                    <a:pt x="30" y="88"/>
                    <a:pt x="28" y="91"/>
                  </a:cubicBezTo>
                  <a:close/>
                  <a:moveTo>
                    <a:pt x="354" y="212"/>
                  </a:moveTo>
                  <a:cubicBezTo>
                    <a:pt x="355" y="219"/>
                    <a:pt x="345" y="216"/>
                    <a:pt x="346" y="222"/>
                  </a:cubicBezTo>
                  <a:cubicBezTo>
                    <a:pt x="346" y="223"/>
                    <a:pt x="353" y="217"/>
                    <a:pt x="351" y="224"/>
                  </a:cubicBezTo>
                  <a:cubicBezTo>
                    <a:pt x="351" y="225"/>
                    <a:pt x="354" y="226"/>
                    <a:pt x="355" y="226"/>
                  </a:cubicBezTo>
                  <a:cubicBezTo>
                    <a:pt x="355" y="226"/>
                    <a:pt x="355" y="222"/>
                    <a:pt x="355" y="222"/>
                  </a:cubicBezTo>
                  <a:cubicBezTo>
                    <a:pt x="356" y="222"/>
                    <a:pt x="356" y="223"/>
                    <a:pt x="356" y="224"/>
                  </a:cubicBezTo>
                  <a:cubicBezTo>
                    <a:pt x="356" y="224"/>
                    <a:pt x="357" y="222"/>
                    <a:pt x="357" y="222"/>
                  </a:cubicBezTo>
                  <a:cubicBezTo>
                    <a:pt x="357" y="220"/>
                    <a:pt x="354" y="212"/>
                    <a:pt x="354" y="212"/>
                  </a:cubicBezTo>
                  <a:close/>
                  <a:moveTo>
                    <a:pt x="349" y="206"/>
                  </a:moveTo>
                  <a:cubicBezTo>
                    <a:pt x="346" y="208"/>
                    <a:pt x="349" y="208"/>
                    <a:pt x="350" y="209"/>
                  </a:cubicBezTo>
                  <a:cubicBezTo>
                    <a:pt x="350" y="208"/>
                    <a:pt x="349" y="208"/>
                    <a:pt x="349" y="206"/>
                  </a:cubicBezTo>
                  <a:cubicBezTo>
                    <a:pt x="352" y="207"/>
                    <a:pt x="347" y="200"/>
                    <a:pt x="347" y="203"/>
                  </a:cubicBezTo>
                  <a:cubicBezTo>
                    <a:pt x="347" y="201"/>
                    <a:pt x="346" y="202"/>
                    <a:pt x="345" y="202"/>
                  </a:cubicBezTo>
                  <a:cubicBezTo>
                    <a:pt x="345" y="203"/>
                    <a:pt x="344" y="204"/>
                    <a:pt x="344" y="204"/>
                  </a:cubicBezTo>
                  <a:cubicBezTo>
                    <a:pt x="345" y="204"/>
                    <a:pt x="349" y="206"/>
                    <a:pt x="349" y="206"/>
                  </a:cubicBezTo>
                  <a:close/>
                  <a:moveTo>
                    <a:pt x="339" y="190"/>
                  </a:moveTo>
                  <a:cubicBezTo>
                    <a:pt x="339" y="190"/>
                    <a:pt x="339" y="190"/>
                    <a:pt x="339" y="190"/>
                  </a:cubicBezTo>
                  <a:cubicBezTo>
                    <a:pt x="336" y="192"/>
                    <a:pt x="339" y="206"/>
                    <a:pt x="344" y="203"/>
                  </a:cubicBezTo>
                  <a:cubicBezTo>
                    <a:pt x="344" y="203"/>
                    <a:pt x="344" y="202"/>
                    <a:pt x="344" y="202"/>
                  </a:cubicBezTo>
                  <a:cubicBezTo>
                    <a:pt x="344" y="201"/>
                    <a:pt x="345" y="186"/>
                    <a:pt x="339" y="189"/>
                  </a:cubicBezTo>
                  <a:cubicBezTo>
                    <a:pt x="339" y="189"/>
                    <a:pt x="339" y="189"/>
                    <a:pt x="339" y="190"/>
                  </a:cubicBezTo>
                  <a:close/>
                  <a:moveTo>
                    <a:pt x="344" y="204"/>
                  </a:moveTo>
                  <a:cubicBezTo>
                    <a:pt x="344" y="205"/>
                    <a:pt x="344" y="204"/>
                    <a:pt x="344" y="204"/>
                  </a:cubicBezTo>
                  <a:cubicBezTo>
                    <a:pt x="344" y="204"/>
                    <a:pt x="344" y="204"/>
                    <a:pt x="344" y="204"/>
                  </a:cubicBezTo>
                  <a:close/>
                  <a:moveTo>
                    <a:pt x="345" y="202"/>
                  </a:moveTo>
                  <a:cubicBezTo>
                    <a:pt x="345" y="201"/>
                    <a:pt x="344" y="201"/>
                    <a:pt x="344" y="202"/>
                  </a:cubicBezTo>
                  <a:cubicBezTo>
                    <a:pt x="344" y="202"/>
                    <a:pt x="344" y="202"/>
                    <a:pt x="344" y="202"/>
                  </a:cubicBezTo>
                  <a:cubicBezTo>
                    <a:pt x="344" y="202"/>
                    <a:pt x="344" y="202"/>
                    <a:pt x="345" y="202"/>
                  </a:cubicBezTo>
                  <a:close/>
                  <a:moveTo>
                    <a:pt x="338" y="196"/>
                  </a:moveTo>
                  <a:cubicBezTo>
                    <a:pt x="338" y="196"/>
                    <a:pt x="338" y="196"/>
                    <a:pt x="338" y="196"/>
                  </a:cubicBezTo>
                  <a:close/>
                  <a:moveTo>
                    <a:pt x="247" y="220"/>
                  </a:moveTo>
                  <a:cubicBezTo>
                    <a:pt x="247" y="220"/>
                    <a:pt x="247" y="220"/>
                    <a:pt x="247" y="220"/>
                  </a:cubicBezTo>
                  <a:close/>
                  <a:moveTo>
                    <a:pt x="242" y="214"/>
                  </a:moveTo>
                  <a:cubicBezTo>
                    <a:pt x="241" y="215"/>
                    <a:pt x="241" y="224"/>
                    <a:pt x="243" y="225"/>
                  </a:cubicBezTo>
                  <a:cubicBezTo>
                    <a:pt x="245" y="226"/>
                    <a:pt x="249" y="222"/>
                    <a:pt x="247" y="220"/>
                  </a:cubicBezTo>
                  <a:cubicBezTo>
                    <a:pt x="246" y="218"/>
                    <a:pt x="244" y="214"/>
                    <a:pt x="242" y="214"/>
                  </a:cubicBezTo>
                  <a:close/>
                  <a:moveTo>
                    <a:pt x="355" y="237"/>
                  </a:moveTo>
                  <a:cubicBezTo>
                    <a:pt x="355" y="238"/>
                    <a:pt x="343" y="239"/>
                    <a:pt x="345" y="238"/>
                  </a:cubicBezTo>
                  <a:cubicBezTo>
                    <a:pt x="344" y="238"/>
                    <a:pt x="341" y="239"/>
                    <a:pt x="341" y="242"/>
                  </a:cubicBezTo>
                  <a:cubicBezTo>
                    <a:pt x="341" y="244"/>
                    <a:pt x="339" y="247"/>
                    <a:pt x="339" y="249"/>
                  </a:cubicBezTo>
                  <a:cubicBezTo>
                    <a:pt x="339" y="249"/>
                    <a:pt x="340" y="258"/>
                    <a:pt x="340" y="258"/>
                  </a:cubicBezTo>
                  <a:cubicBezTo>
                    <a:pt x="344" y="257"/>
                    <a:pt x="341" y="252"/>
                    <a:pt x="343" y="249"/>
                  </a:cubicBezTo>
                  <a:cubicBezTo>
                    <a:pt x="344" y="249"/>
                    <a:pt x="347" y="257"/>
                    <a:pt x="348" y="258"/>
                  </a:cubicBezTo>
                  <a:cubicBezTo>
                    <a:pt x="349" y="258"/>
                    <a:pt x="349" y="251"/>
                    <a:pt x="347" y="249"/>
                  </a:cubicBezTo>
                  <a:cubicBezTo>
                    <a:pt x="347" y="247"/>
                    <a:pt x="346" y="245"/>
                    <a:pt x="350" y="247"/>
                  </a:cubicBezTo>
                  <a:cubicBezTo>
                    <a:pt x="350" y="245"/>
                    <a:pt x="350" y="245"/>
                    <a:pt x="350" y="243"/>
                  </a:cubicBezTo>
                  <a:cubicBezTo>
                    <a:pt x="346" y="242"/>
                    <a:pt x="345" y="246"/>
                    <a:pt x="343" y="244"/>
                  </a:cubicBezTo>
                  <a:cubicBezTo>
                    <a:pt x="341" y="241"/>
                    <a:pt x="346" y="239"/>
                    <a:pt x="349" y="241"/>
                  </a:cubicBezTo>
                  <a:cubicBezTo>
                    <a:pt x="351" y="241"/>
                    <a:pt x="356" y="238"/>
                    <a:pt x="355" y="237"/>
                  </a:cubicBezTo>
                  <a:close/>
                  <a:moveTo>
                    <a:pt x="336" y="178"/>
                  </a:moveTo>
                  <a:cubicBezTo>
                    <a:pt x="336" y="178"/>
                    <a:pt x="337" y="180"/>
                    <a:pt x="338" y="180"/>
                  </a:cubicBezTo>
                  <a:cubicBezTo>
                    <a:pt x="338" y="180"/>
                    <a:pt x="338" y="180"/>
                    <a:pt x="338" y="180"/>
                  </a:cubicBezTo>
                  <a:cubicBezTo>
                    <a:pt x="339" y="179"/>
                    <a:pt x="340" y="172"/>
                    <a:pt x="339" y="171"/>
                  </a:cubicBezTo>
                  <a:cubicBezTo>
                    <a:pt x="336" y="169"/>
                    <a:pt x="335" y="177"/>
                    <a:pt x="336" y="178"/>
                  </a:cubicBezTo>
                  <a:close/>
                  <a:moveTo>
                    <a:pt x="315" y="188"/>
                  </a:moveTo>
                  <a:cubicBezTo>
                    <a:pt x="314" y="188"/>
                    <a:pt x="315" y="188"/>
                    <a:pt x="315" y="188"/>
                  </a:cubicBezTo>
                  <a:close/>
                  <a:moveTo>
                    <a:pt x="309" y="188"/>
                  </a:moveTo>
                  <a:cubicBezTo>
                    <a:pt x="312" y="191"/>
                    <a:pt x="313" y="191"/>
                    <a:pt x="315" y="188"/>
                  </a:cubicBezTo>
                  <a:cubicBezTo>
                    <a:pt x="318" y="185"/>
                    <a:pt x="309" y="184"/>
                    <a:pt x="309" y="188"/>
                  </a:cubicBezTo>
                  <a:close/>
                  <a:moveTo>
                    <a:pt x="421" y="256"/>
                  </a:moveTo>
                  <a:cubicBezTo>
                    <a:pt x="421" y="256"/>
                    <a:pt x="422" y="255"/>
                    <a:pt x="422" y="254"/>
                  </a:cubicBezTo>
                  <a:cubicBezTo>
                    <a:pt x="423" y="257"/>
                    <a:pt x="422" y="252"/>
                    <a:pt x="421" y="250"/>
                  </a:cubicBezTo>
                  <a:cubicBezTo>
                    <a:pt x="421" y="249"/>
                    <a:pt x="420" y="248"/>
                    <a:pt x="420" y="249"/>
                  </a:cubicBezTo>
                  <a:cubicBezTo>
                    <a:pt x="420" y="248"/>
                    <a:pt x="419" y="248"/>
                    <a:pt x="418" y="249"/>
                  </a:cubicBezTo>
                  <a:cubicBezTo>
                    <a:pt x="418" y="250"/>
                    <a:pt x="422" y="252"/>
                    <a:pt x="422" y="254"/>
                  </a:cubicBezTo>
                  <a:cubicBezTo>
                    <a:pt x="421" y="253"/>
                    <a:pt x="415" y="258"/>
                    <a:pt x="411" y="257"/>
                  </a:cubicBezTo>
                  <a:cubicBezTo>
                    <a:pt x="412" y="258"/>
                    <a:pt x="412" y="258"/>
                    <a:pt x="411" y="258"/>
                  </a:cubicBezTo>
                  <a:cubicBezTo>
                    <a:pt x="416" y="265"/>
                    <a:pt x="412" y="258"/>
                    <a:pt x="412" y="258"/>
                  </a:cubicBezTo>
                  <a:cubicBezTo>
                    <a:pt x="411" y="258"/>
                    <a:pt x="412" y="258"/>
                    <a:pt x="414" y="259"/>
                  </a:cubicBezTo>
                  <a:cubicBezTo>
                    <a:pt x="415" y="259"/>
                    <a:pt x="417" y="259"/>
                    <a:pt x="418" y="258"/>
                  </a:cubicBezTo>
                  <a:cubicBezTo>
                    <a:pt x="417" y="259"/>
                    <a:pt x="421" y="257"/>
                    <a:pt x="421" y="256"/>
                  </a:cubicBezTo>
                  <a:close/>
                  <a:moveTo>
                    <a:pt x="351" y="208"/>
                  </a:moveTo>
                  <a:cubicBezTo>
                    <a:pt x="351" y="208"/>
                    <a:pt x="352" y="209"/>
                    <a:pt x="351" y="208"/>
                  </a:cubicBezTo>
                  <a:close/>
                  <a:moveTo>
                    <a:pt x="351" y="208"/>
                  </a:moveTo>
                  <a:cubicBezTo>
                    <a:pt x="352" y="209"/>
                    <a:pt x="352" y="209"/>
                    <a:pt x="352" y="210"/>
                  </a:cubicBezTo>
                  <a:cubicBezTo>
                    <a:pt x="352" y="209"/>
                    <a:pt x="351" y="209"/>
                    <a:pt x="351" y="209"/>
                  </a:cubicBezTo>
                  <a:cubicBezTo>
                    <a:pt x="351" y="211"/>
                    <a:pt x="352" y="212"/>
                    <a:pt x="353" y="214"/>
                  </a:cubicBezTo>
                  <a:cubicBezTo>
                    <a:pt x="354" y="212"/>
                    <a:pt x="355" y="208"/>
                    <a:pt x="353" y="207"/>
                  </a:cubicBezTo>
                  <a:cubicBezTo>
                    <a:pt x="353" y="207"/>
                    <a:pt x="352" y="207"/>
                    <a:pt x="351" y="207"/>
                  </a:cubicBezTo>
                  <a:cubicBezTo>
                    <a:pt x="351" y="207"/>
                    <a:pt x="351" y="208"/>
                    <a:pt x="351" y="208"/>
                  </a:cubicBezTo>
                  <a:close/>
                  <a:moveTo>
                    <a:pt x="361" y="252"/>
                  </a:moveTo>
                  <a:cubicBezTo>
                    <a:pt x="361" y="252"/>
                    <a:pt x="361" y="252"/>
                    <a:pt x="361" y="252"/>
                  </a:cubicBezTo>
                  <a:cubicBezTo>
                    <a:pt x="361" y="252"/>
                    <a:pt x="361" y="252"/>
                    <a:pt x="361" y="252"/>
                  </a:cubicBezTo>
                  <a:close/>
                  <a:moveTo>
                    <a:pt x="366" y="250"/>
                  </a:moveTo>
                  <a:cubicBezTo>
                    <a:pt x="366" y="250"/>
                    <a:pt x="366" y="250"/>
                    <a:pt x="366" y="250"/>
                  </a:cubicBezTo>
                  <a:cubicBezTo>
                    <a:pt x="363" y="247"/>
                    <a:pt x="361" y="251"/>
                    <a:pt x="361" y="252"/>
                  </a:cubicBezTo>
                  <a:cubicBezTo>
                    <a:pt x="362" y="251"/>
                    <a:pt x="368" y="252"/>
                    <a:pt x="368" y="252"/>
                  </a:cubicBezTo>
                  <a:cubicBezTo>
                    <a:pt x="368" y="250"/>
                    <a:pt x="367" y="251"/>
                    <a:pt x="366" y="250"/>
                  </a:cubicBezTo>
                  <a:close/>
                  <a:moveTo>
                    <a:pt x="337" y="267"/>
                  </a:moveTo>
                  <a:cubicBezTo>
                    <a:pt x="339" y="265"/>
                    <a:pt x="338" y="266"/>
                    <a:pt x="339" y="264"/>
                  </a:cubicBezTo>
                  <a:cubicBezTo>
                    <a:pt x="338" y="265"/>
                    <a:pt x="329" y="265"/>
                    <a:pt x="331" y="267"/>
                  </a:cubicBezTo>
                  <a:cubicBezTo>
                    <a:pt x="333" y="267"/>
                    <a:pt x="335" y="266"/>
                    <a:pt x="337" y="267"/>
                  </a:cubicBezTo>
                  <a:close/>
                  <a:moveTo>
                    <a:pt x="359" y="265"/>
                  </a:moveTo>
                  <a:cubicBezTo>
                    <a:pt x="359" y="265"/>
                    <a:pt x="346" y="268"/>
                    <a:pt x="349" y="271"/>
                  </a:cubicBezTo>
                  <a:cubicBezTo>
                    <a:pt x="349" y="271"/>
                    <a:pt x="359" y="266"/>
                    <a:pt x="359" y="265"/>
                  </a:cubicBezTo>
                  <a:close/>
                  <a:moveTo>
                    <a:pt x="345" y="209"/>
                  </a:moveTo>
                  <a:cubicBezTo>
                    <a:pt x="345" y="210"/>
                    <a:pt x="345" y="211"/>
                    <a:pt x="345" y="212"/>
                  </a:cubicBezTo>
                  <a:cubicBezTo>
                    <a:pt x="347" y="211"/>
                    <a:pt x="346" y="213"/>
                    <a:pt x="347" y="213"/>
                  </a:cubicBezTo>
                  <a:cubicBezTo>
                    <a:pt x="347" y="214"/>
                    <a:pt x="346" y="215"/>
                    <a:pt x="348" y="216"/>
                  </a:cubicBezTo>
                  <a:cubicBezTo>
                    <a:pt x="349" y="215"/>
                    <a:pt x="351" y="212"/>
                    <a:pt x="350" y="210"/>
                  </a:cubicBezTo>
                  <a:cubicBezTo>
                    <a:pt x="350" y="212"/>
                    <a:pt x="344" y="208"/>
                    <a:pt x="345" y="209"/>
                  </a:cubicBezTo>
                  <a:close/>
                  <a:moveTo>
                    <a:pt x="353" y="264"/>
                  </a:moveTo>
                  <a:cubicBezTo>
                    <a:pt x="353" y="264"/>
                    <a:pt x="344" y="266"/>
                    <a:pt x="344" y="265"/>
                  </a:cubicBezTo>
                  <a:cubicBezTo>
                    <a:pt x="344" y="265"/>
                    <a:pt x="339" y="264"/>
                    <a:pt x="340" y="266"/>
                  </a:cubicBezTo>
                  <a:cubicBezTo>
                    <a:pt x="340" y="267"/>
                    <a:pt x="345" y="267"/>
                    <a:pt x="346" y="266"/>
                  </a:cubicBezTo>
                  <a:cubicBezTo>
                    <a:pt x="346" y="267"/>
                    <a:pt x="353" y="265"/>
                    <a:pt x="353" y="264"/>
                  </a:cubicBezTo>
                  <a:close/>
                  <a:moveTo>
                    <a:pt x="346" y="266"/>
                  </a:moveTo>
                  <a:cubicBezTo>
                    <a:pt x="346" y="267"/>
                    <a:pt x="346" y="266"/>
                    <a:pt x="346" y="266"/>
                  </a:cubicBezTo>
                  <a:close/>
                  <a:moveTo>
                    <a:pt x="339" y="210"/>
                  </a:moveTo>
                  <a:cubicBezTo>
                    <a:pt x="339" y="211"/>
                    <a:pt x="334" y="218"/>
                    <a:pt x="334" y="218"/>
                  </a:cubicBezTo>
                  <a:cubicBezTo>
                    <a:pt x="336" y="220"/>
                    <a:pt x="339" y="211"/>
                    <a:pt x="339" y="210"/>
                  </a:cubicBezTo>
                  <a:close/>
                  <a:moveTo>
                    <a:pt x="339" y="210"/>
                  </a:moveTo>
                  <a:cubicBezTo>
                    <a:pt x="339" y="210"/>
                    <a:pt x="339" y="210"/>
                    <a:pt x="339" y="210"/>
                  </a:cubicBezTo>
                  <a:cubicBezTo>
                    <a:pt x="339" y="210"/>
                    <a:pt x="339" y="210"/>
                    <a:pt x="339" y="210"/>
                  </a:cubicBezTo>
                  <a:close/>
                  <a:moveTo>
                    <a:pt x="341" y="205"/>
                  </a:moveTo>
                  <a:cubicBezTo>
                    <a:pt x="341" y="205"/>
                    <a:pt x="342" y="207"/>
                    <a:pt x="342" y="207"/>
                  </a:cubicBezTo>
                  <a:cubicBezTo>
                    <a:pt x="342" y="207"/>
                    <a:pt x="342" y="207"/>
                    <a:pt x="343" y="207"/>
                  </a:cubicBezTo>
                  <a:cubicBezTo>
                    <a:pt x="346" y="205"/>
                    <a:pt x="339" y="202"/>
                    <a:pt x="341" y="205"/>
                  </a:cubicBezTo>
                  <a:close/>
                  <a:moveTo>
                    <a:pt x="338" y="269"/>
                  </a:moveTo>
                  <a:cubicBezTo>
                    <a:pt x="340" y="270"/>
                    <a:pt x="342" y="271"/>
                    <a:pt x="343" y="270"/>
                  </a:cubicBezTo>
                  <a:cubicBezTo>
                    <a:pt x="341" y="268"/>
                    <a:pt x="336" y="268"/>
                    <a:pt x="338" y="269"/>
                  </a:cubicBezTo>
                  <a:close/>
                  <a:moveTo>
                    <a:pt x="359" y="251"/>
                  </a:moveTo>
                  <a:cubicBezTo>
                    <a:pt x="352" y="252"/>
                    <a:pt x="360" y="253"/>
                    <a:pt x="359" y="251"/>
                  </a:cubicBezTo>
                  <a:close/>
                  <a:moveTo>
                    <a:pt x="368" y="273"/>
                  </a:moveTo>
                  <a:cubicBezTo>
                    <a:pt x="367" y="273"/>
                    <a:pt x="366" y="273"/>
                    <a:pt x="365" y="274"/>
                  </a:cubicBezTo>
                  <a:cubicBezTo>
                    <a:pt x="365" y="276"/>
                    <a:pt x="369" y="275"/>
                    <a:pt x="368" y="273"/>
                  </a:cubicBezTo>
                  <a:close/>
                  <a:moveTo>
                    <a:pt x="416" y="268"/>
                  </a:moveTo>
                  <a:cubicBezTo>
                    <a:pt x="416" y="268"/>
                    <a:pt x="416" y="268"/>
                    <a:pt x="416" y="268"/>
                  </a:cubicBezTo>
                  <a:cubicBezTo>
                    <a:pt x="416" y="268"/>
                    <a:pt x="415" y="267"/>
                    <a:pt x="415" y="268"/>
                  </a:cubicBezTo>
                  <a:cubicBezTo>
                    <a:pt x="415" y="268"/>
                    <a:pt x="417" y="271"/>
                    <a:pt x="418" y="270"/>
                  </a:cubicBezTo>
                  <a:cubicBezTo>
                    <a:pt x="417" y="269"/>
                    <a:pt x="417" y="268"/>
                    <a:pt x="416" y="268"/>
                  </a:cubicBezTo>
                  <a:close/>
                  <a:moveTo>
                    <a:pt x="287" y="238"/>
                  </a:moveTo>
                  <a:cubicBezTo>
                    <a:pt x="287" y="238"/>
                    <a:pt x="287" y="238"/>
                    <a:pt x="287" y="238"/>
                  </a:cubicBezTo>
                  <a:close/>
                  <a:moveTo>
                    <a:pt x="285" y="237"/>
                  </a:moveTo>
                  <a:cubicBezTo>
                    <a:pt x="285" y="238"/>
                    <a:pt x="286" y="240"/>
                    <a:pt x="286" y="240"/>
                  </a:cubicBezTo>
                  <a:cubicBezTo>
                    <a:pt x="286" y="240"/>
                    <a:pt x="286" y="240"/>
                    <a:pt x="287" y="240"/>
                  </a:cubicBezTo>
                  <a:cubicBezTo>
                    <a:pt x="287" y="240"/>
                    <a:pt x="287" y="239"/>
                    <a:pt x="287" y="238"/>
                  </a:cubicBezTo>
                  <a:cubicBezTo>
                    <a:pt x="287" y="238"/>
                    <a:pt x="286" y="237"/>
                    <a:pt x="285" y="237"/>
                  </a:cubicBezTo>
                  <a:close/>
                  <a:moveTo>
                    <a:pt x="311" y="250"/>
                  </a:moveTo>
                  <a:cubicBezTo>
                    <a:pt x="311" y="251"/>
                    <a:pt x="311" y="251"/>
                    <a:pt x="312" y="251"/>
                  </a:cubicBezTo>
                  <a:cubicBezTo>
                    <a:pt x="313" y="251"/>
                    <a:pt x="313" y="249"/>
                    <a:pt x="312" y="249"/>
                  </a:cubicBezTo>
                  <a:cubicBezTo>
                    <a:pt x="312" y="249"/>
                    <a:pt x="312" y="249"/>
                    <a:pt x="312" y="249"/>
                  </a:cubicBezTo>
                  <a:cubicBezTo>
                    <a:pt x="311" y="249"/>
                    <a:pt x="311" y="249"/>
                    <a:pt x="312" y="249"/>
                  </a:cubicBezTo>
                  <a:cubicBezTo>
                    <a:pt x="311" y="249"/>
                    <a:pt x="310" y="249"/>
                    <a:pt x="311" y="250"/>
                  </a:cubicBezTo>
                  <a:close/>
                  <a:moveTo>
                    <a:pt x="368" y="243"/>
                  </a:moveTo>
                  <a:cubicBezTo>
                    <a:pt x="368" y="243"/>
                    <a:pt x="371" y="243"/>
                    <a:pt x="370" y="242"/>
                  </a:cubicBezTo>
                  <a:cubicBezTo>
                    <a:pt x="369" y="242"/>
                    <a:pt x="368" y="242"/>
                    <a:pt x="367" y="242"/>
                  </a:cubicBezTo>
                  <a:cubicBezTo>
                    <a:pt x="367" y="242"/>
                    <a:pt x="368" y="244"/>
                    <a:pt x="368" y="243"/>
                  </a:cubicBezTo>
                  <a:close/>
                  <a:moveTo>
                    <a:pt x="289" y="244"/>
                  </a:moveTo>
                  <a:cubicBezTo>
                    <a:pt x="286" y="247"/>
                    <a:pt x="292" y="246"/>
                    <a:pt x="290" y="246"/>
                  </a:cubicBezTo>
                  <a:cubicBezTo>
                    <a:pt x="290" y="245"/>
                    <a:pt x="290" y="244"/>
                    <a:pt x="289" y="244"/>
                  </a:cubicBezTo>
                  <a:close/>
                  <a:moveTo>
                    <a:pt x="377" y="257"/>
                  </a:moveTo>
                  <a:cubicBezTo>
                    <a:pt x="376" y="258"/>
                    <a:pt x="377" y="259"/>
                    <a:pt x="376" y="261"/>
                  </a:cubicBezTo>
                  <a:cubicBezTo>
                    <a:pt x="376" y="263"/>
                    <a:pt x="378" y="257"/>
                    <a:pt x="377" y="257"/>
                  </a:cubicBezTo>
                  <a:close/>
                  <a:moveTo>
                    <a:pt x="176" y="207"/>
                  </a:moveTo>
                  <a:cubicBezTo>
                    <a:pt x="178" y="208"/>
                    <a:pt x="178" y="206"/>
                    <a:pt x="179" y="206"/>
                  </a:cubicBezTo>
                  <a:cubicBezTo>
                    <a:pt x="178" y="206"/>
                    <a:pt x="176" y="206"/>
                    <a:pt x="176" y="207"/>
                  </a:cubicBezTo>
                  <a:close/>
                  <a:moveTo>
                    <a:pt x="304" y="241"/>
                  </a:moveTo>
                  <a:cubicBezTo>
                    <a:pt x="304" y="241"/>
                    <a:pt x="303" y="243"/>
                    <a:pt x="303" y="243"/>
                  </a:cubicBezTo>
                  <a:cubicBezTo>
                    <a:pt x="305" y="244"/>
                    <a:pt x="305" y="242"/>
                    <a:pt x="304" y="241"/>
                  </a:cubicBezTo>
                  <a:close/>
                  <a:moveTo>
                    <a:pt x="361" y="247"/>
                  </a:moveTo>
                  <a:cubicBezTo>
                    <a:pt x="360" y="247"/>
                    <a:pt x="361" y="247"/>
                    <a:pt x="361" y="247"/>
                  </a:cubicBezTo>
                  <a:close/>
                  <a:moveTo>
                    <a:pt x="361" y="247"/>
                  </a:moveTo>
                  <a:cubicBezTo>
                    <a:pt x="363" y="247"/>
                    <a:pt x="361" y="245"/>
                    <a:pt x="360" y="245"/>
                  </a:cubicBezTo>
                  <a:cubicBezTo>
                    <a:pt x="360" y="245"/>
                    <a:pt x="359" y="247"/>
                    <a:pt x="361" y="247"/>
                  </a:cubicBezTo>
                  <a:close/>
                  <a:moveTo>
                    <a:pt x="357" y="247"/>
                  </a:moveTo>
                  <a:cubicBezTo>
                    <a:pt x="356" y="247"/>
                    <a:pt x="352" y="245"/>
                    <a:pt x="352" y="247"/>
                  </a:cubicBezTo>
                  <a:cubicBezTo>
                    <a:pt x="353" y="249"/>
                    <a:pt x="356" y="245"/>
                    <a:pt x="356" y="248"/>
                  </a:cubicBezTo>
                  <a:cubicBezTo>
                    <a:pt x="357" y="248"/>
                    <a:pt x="357" y="247"/>
                    <a:pt x="357" y="247"/>
                  </a:cubicBezTo>
                  <a:close/>
                  <a:moveTo>
                    <a:pt x="369" y="262"/>
                  </a:moveTo>
                  <a:cubicBezTo>
                    <a:pt x="369" y="262"/>
                    <a:pt x="369" y="262"/>
                    <a:pt x="369" y="262"/>
                  </a:cubicBezTo>
                  <a:close/>
                  <a:moveTo>
                    <a:pt x="369" y="262"/>
                  </a:moveTo>
                  <a:cubicBezTo>
                    <a:pt x="368" y="263"/>
                    <a:pt x="367" y="264"/>
                    <a:pt x="367" y="265"/>
                  </a:cubicBezTo>
                  <a:cubicBezTo>
                    <a:pt x="368" y="266"/>
                    <a:pt x="371" y="262"/>
                    <a:pt x="370" y="262"/>
                  </a:cubicBezTo>
                  <a:cubicBezTo>
                    <a:pt x="370" y="261"/>
                    <a:pt x="369" y="262"/>
                    <a:pt x="369" y="262"/>
                  </a:cubicBezTo>
                  <a:close/>
                  <a:moveTo>
                    <a:pt x="383" y="247"/>
                  </a:moveTo>
                  <a:cubicBezTo>
                    <a:pt x="383" y="246"/>
                    <a:pt x="379" y="246"/>
                    <a:pt x="380" y="247"/>
                  </a:cubicBezTo>
                  <a:cubicBezTo>
                    <a:pt x="381" y="247"/>
                    <a:pt x="382" y="247"/>
                    <a:pt x="383" y="247"/>
                  </a:cubicBezTo>
                  <a:close/>
                  <a:moveTo>
                    <a:pt x="380" y="247"/>
                  </a:moveTo>
                  <a:cubicBezTo>
                    <a:pt x="380" y="247"/>
                    <a:pt x="381" y="247"/>
                    <a:pt x="380" y="247"/>
                  </a:cubicBezTo>
                  <a:close/>
                  <a:moveTo>
                    <a:pt x="273" y="204"/>
                  </a:moveTo>
                  <a:cubicBezTo>
                    <a:pt x="273" y="205"/>
                    <a:pt x="273" y="209"/>
                    <a:pt x="273" y="210"/>
                  </a:cubicBezTo>
                  <a:cubicBezTo>
                    <a:pt x="273" y="210"/>
                    <a:pt x="273" y="206"/>
                    <a:pt x="273" y="204"/>
                  </a:cubicBezTo>
                  <a:cubicBezTo>
                    <a:pt x="273" y="205"/>
                    <a:pt x="274" y="204"/>
                    <a:pt x="273" y="204"/>
                  </a:cubicBezTo>
                  <a:close/>
                  <a:moveTo>
                    <a:pt x="356" y="264"/>
                  </a:moveTo>
                  <a:cubicBezTo>
                    <a:pt x="356" y="264"/>
                    <a:pt x="358" y="264"/>
                    <a:pt x="358" y="263"/>
                  </a:cubicBezTo>
                  <a:cubicBezTo>
                    <a:pt x="357" y="262"/>
                    <a:pt x="355" y="264"/>
                    <a:pt x="356" y="264"/>
                  </a:cubicBezTo>
                  <a:cubicBezTo>
                    <a:pt x="356" y="264"/>
                    <a:pt x="355" y="264"/>
                    <a:pt x="356" y="264"/>
                  </a:cubicBezTo>
                  <a:close/>
                  <a:moveTo>
                    <a:pt x="293" y="250"/>
                  </a:moveTo>
                  <a:cubicBezTo>
                    <a:pt x="293" y="249"/>
                    <a:pt x="293" y="248"/>
                    <a:pt x="292" y="249"/>
                  </a:cubicBezTo>
                  <a:cubicBezTo>
                    <a:pt x="292" y="250"/>
                    <a:pt x="293" y="250"/>
                    <a:pt x="293" y="251"/>
                  </a:cubicBezTo>
                  <a:cubicBezTo>
                    <a:pt x="294" y="251"/>
                    <a:pt x="294" y="250"/>
                    <a:pt x="293" y="250"/>
                  </a:cubicBezTo>
                  <a:close/>
                  <a:moveTo>
                    <a:pt x="373" y="258"/>
                  </a:moveTo>
                  <a:cubicBezTo>
                    <a:pt x="373" y="258"/>
                    <a:pt x="374" y="257"/>
                    <a:pt x="374" y="256"/>
                  </a:cubicBezTo>
                  <a:cubicBezTo>
                    <a:pt x="373" y="256"/>
                    <a:pt x="371" y="260"/>
                    <a:pt x="373" y="258"/>
                  </a:cubicBezTo>
                  <a:close/>
                  <a:moveTo>
                    <a:pt x="381" y="245"/>
                  </a:moveTo>
                  <a:cubicBezTo>
                    <a:pt x="383" y="246"/>
                    <a:pt x="381" y="244"/>
                    <a:pt x="380" y="243"/>
                  </a:cubicBezTo>
                  <a:cubicBezTo>
                    <a:pt x="380" y="244"/>
                    <a:pt x="380" y="245"/>
                    <a:pt x="381" y="245"/>
                  </a:cubicBezTo>
                  <a:close/>
                  <a:moveTo>
                    <a:pt x="351" y="169"/>
                  </a:moveTo>
                  <a:cubicBezTo>
                    <a:pt x="352" y="169"/>
                    <a:pt x="353" y="168"/>
                    <a:pt x="353" y="167"/>
                  </a:cubicBezTo>
                  <a:cubicBezTo>
                    <a:pt x="351" y="167"/>
                    <a:pt x="351" y="168"/>
                    <a:pt x="351" y="169"/>
                  </a:cubicBezTo>
                  <a:close/>
                  <a:moveTo>
                    <a:pt x="417" y="248"/>
                  </a:moveTo>
                  <a:cubicBezTo>
                    <a:pt x="416" y="248"/>
                    <a:pt x="415" y="249"/>
                    <a:pt x="416" y="249"/>
                  </a:cubicBezTo>
                  <a:cubicBezTo>
                    <a:pt x="417" y="249"/>
                    <a:pt x="418" y="249"/>
                    <a:pt x="417" y="248"/>
                  </a:cubicBezTo>
                  <a:close/>
                  <a:moveTo>
                    <a:pt x="289" y="242"/>
                  </a:moveTo>
                  <a:cubicBezTo>
                    <a:pt x="288" y="240"/>
                    <a:pt x="288" y="243"/>
                    <a:pt x="288" y="243"/>
                  </a:cubicBezTo>
                  <a:cubicBezTo>
                    <a:pt x="289" y="244"/>
                    <a:pt x="289" y="243"/>
                    <a:pt x="289" y="242"/>
                  </a:cubicBezTo>
                  <a:close/>
                  <a:moveTo>
                    <a:pt x="363" y="234"/>
                  </a:moveTo>
                  <a:cubicBezTo>
                    <a:pt x="363" y="234"/>
                    <a:pt x="362" y="234"/>
                    <a:pt x="363" y="234"/>
                  </a:cubicBezTo>
                  <a:cubicBezTo>
                    <a:pt x="362" y="235"/>
                    <a:pt x="362" y="235"/>
                    <a:pt x="362" y="236"/>
                  </a:cubicBezTo>
                  <a:cubicBezTo>
                    <a:pt x="362" y="236"/>
                    <a:pt x="364" y="235"/>
                    <a:pt x="363" y="234"/>
                  </a:cubicBezTo>
                  <a:close/>
                  <a:moveTo>
                    <a:pt x="339" y="208"/>
                  </a:moveTo>
                  <a:cubicBezTo>
                    <a:pt x="339" y="208"/>
                    <a:pt x="340" y="209"/>
                    <a:pt x="340" y="209"/>
                  </a:cubicBezTo>
                  <a:cubicBezTo>
                    <a:pt x="340" y="208"/>
                    <a:pt x="340" y="208"/>
                    <a:pt x="341" y="208"/>
                  </a:cubicBezTo>
                  <a:cubicBezTo>
                    <a:pt x="341" y="207"/>
                    <a:pt x="340" y="207"/>
                    <a:pt x="339" y="208"/>
                  </a:cubicBezTo>
                  <a:cubicBezTo>
                    <a:pt x="339" y="207"/>
                    <a:pt x="339" y="207"/>
                    <a:pt x="339" y="208"/>
                  </a:cubicBezTo>
                  <a:close/>
                  <a:moveTo>
                    <a:pt x="313" y="230"/>
                  </a:moveTo>
                  <a:cubicBezTo>
                    <a:pt x="312" y="229"/>
                    <a:pt x="312" y="230"/>
                    <a:pt x="312" y="231"/>
                  </a:cubicBezTo>
                  <a:cubicBezTo>
                    <a:pt x="313" y="231"/>
                    <a:pt x="313" y="231"/>
                    <a:pt x="313" y="230"/>
                  </a:cubicBezTo>
                  <a:close/>
                  <a:moveTo>
                    <a:pt x="366" y="247"/>
                  </a:moveTo>
                  <a:cubicBezTo>
                    <a:pt x="366" y="246"/>
                    <a:pt x="366" y="247"/>
                    <a:pt x="366" y="247"/>
                  </a:cubicBezTo>
                  <a:cubicBezTo>
                    <a:pt x="366" y="247"/>
                    <a:pt x="366" y="247"/>
                    <a:pt x="366" y="247"/>
                  </a:cubicBezTo>
                  <a:cubicBezTo>
                    <a:pt x="366" y="248"/>
                    <a:pt x="366" y="249"/>
                    <a:pt x="368" y="247"/>
                  </a:cubicBezTo>
                  <a:cubicBezTo>
                    <a:pt x="368" y="246"/>
                    <a:pt x="367" y="246"/>
                    <a:pt x="366" y="247"/>
                  </a:cubicBezTo>
                  <a:close/>
                  <a:moveTo>
                    <a:pt x="283" y="234"/>
                  </a:moveTo>
                  <a:cubicBezTo>
                    <a:pt x="283" y="234"/>
                    <a:pt x="283" y="234"/>
                    <a:pt x="283" y="234"/>
                  </a:cubicBezTo>
                  <a:cubicBezTo>
                    <a:pt x="283" y="234"/>
                    <a:pt x="281" y="233"/>
                    <a:pt x="281" y="234"/>
                  </a:cubicBezTo>
                  <a:cubicBezTo>
                    <a:pt x="281" y="236"/>
                    <a:pt x="285" y="235"/>
                    <a:pt x="283" y="234"/>
                  </a:cubicBezTo>
                  <a:close/>
                  <a:moveTo>
                    <a:pt x="343" y="149"/>
                  </a:moveTo>
                  <a:cubicBezTo>
                    <a:pt x="341" y="149"/>
                    <a:pt x="341" y="149"/>
                    <a:pt x="341" y="150"/>
                  </a:cubicBezTo>
                  <a:cubicBezTo>
                    <a:pt x="343" y="149"/>
                    <a:pt x="343" y="151"/>
                    <a:pt x="343" y="149"/>
                  </a:cubicBezTo>
                  <a:close/>
                  <a:moveTo>
                    <a:pt x="348" y="271"/>
                  </a:moveTo>
                  <a:cubicBezTo>
                    <a:pt x="348" y="272"/>
                    <a:pt x="347" y="271"/>
                    <a:pt x="347" y="272"/>
                  </a:cubicBezTo>
                  <a:cubicBezTo>
                    <a:pt x="348" y="273"/>
                    <a:pt x="350" y="271"/>
                    <a:pt x="348" y="271"/>
                  </a:cubicBezTo>
                  <a:close/>
                  <a:moveTo>
                    <a:pt x="344" y="173"/>
                  </a:moveTo>
                  <a:cubicBezTo>
                    <a:pt x="344" y="173"/>
                    <a:pt x="344" y="173"/>
                    <a:pt x="344" y="173"/>
                  </a:cubicBezTo>
                  <a:close/>
                  <a:moveTo>
                    <a:pt x="345" y="174"/>
                  </a:moveTo>
                  <a:cubicBezTo>
                    <a:pt x="346" y="172"/>
                    <a:pt x="344" y="173"/>
                    <a:pt x="344" y="173"/>
                  </a:cubicBezTo>
                  <a:cubicBezTo>
                    <a:pt x="343" y="174"/>
                    <a:pt x="344" y="174"/>
                    <a:pt x="345" y="174"/>
                  </a:cubicBezTo>
                  <a:close/>
                  <a:moveTo>
                    <a:pt x="34" y="84"/>
                  </a:moveTo>
                  <a:cubicBezTo>
                    <a:pt x="35" y="83"/>
                    <a:pt x="37" y="80"/>
                    <a:pt x="37" y="80"/>
                  </a:cubicBezTo>
                  <a:cubicBezTo>
                    <a:pt x="35" y="78"/>
                    <a:pt x="34" y="84"/>
                    <a:pt x="34" y="84"/>
                  </a:cubicBezTo>
                  <a:close/>
                  <a:moveTo>
                    <a:pt x="347" y="223"/>
                  </a:moveTo>
                  <a:cubicBezTo>
                    <a:pt x="346" y="222"/>
                    <a:pt x="345" y="223"/>
                    <a:pt x="346" y="224"/>
                  </a:cubicBezTo>
                  <a:cubicBezTo>
                    <a:pt x="346" y="223"/>
                    <a:pt x="347" y="224"/>
                    <a:pt x="347" y="223"/>
                  </a:cubicBezTo>
                  <a:close/>
                  <a:moveTo>
                    <a:pt x="361" y="137"/>
                  </a:moveTo>
                  <a:cubicBezTo>
                    <a:pt x="361" y="137"/>
                    <a:pt x="361" y="137"/>
                    <a:pt x="361" y="137"/>
                  </a:cubicBezTo>
                  <a:cubicBezTo>
                    <a:pt x="360" y="138"/>
                    <a:pt x="360" y="139"/>
                    <a:pt x="361" y="139"/>
                  </a:cubicBezTo>
                  <a:cubicBezTo>
                    <a:pt x="361" y="138"/>
                    <a:pt x="362" y="137"/>
                    <a:pt x="361" y="137"/>
                  </a:cubicBezTo>
                  <a:close/>
                  <a:moveTo>
                    <a:pt x="361" y="139"/>
                  </a:moveTo>
                  <a:cubicBezTo>
                    <a:pt x="361" y="139"/>
                    <a:pt x="361" y="139"/>
                    <a:pt x="361" y="139"/>
                  </a:cubicBezTo>
                  <a:cubicBezTo>
                    <a:pt x="361" y="139"/>
                    <a:pt x="361" y="139"/>
                    <a:pt x="361" y="139"/>
                  </a:cubicBezTo>
                  <a:close/>
                  <a:moveTo>
                    <a:pt x="422" y="274"/>
                  </a:moveTo>
                  <a:cubicBezTo>
                    <a:pt x="423" y="274"/>
                    <a:pt x="422" y="274"/>
                    <a:pt x="422" y="274"/>
                  </a:cubicBezTo>
                  <a:cubicBezTo>
                    <a:pt x="424" y="275"/>
                    <a:pt x="423" y="274"/>
                    <a:pt x="422" y="273"/>
                  </a:cubicBezTo>
                  <a:cubicBezTo>
                    <a:pt x="421" y="273"/>
                    <a:pt x="422" y="274"/>
                    <a:pt x="422" y="274"/>
                  </a:cubicBezTo>
                  <a:cubicBezTo>
                    <a:pt x="422" y="274"/>
                    <a:pt x="422" y="274"/>
                    <a:pt x="422" y="274"/>
                  </a:cubicBezTo>
                  <a:close/>
                  <a:moveTo>
                    <a:pt x="347" y="148"/>
                  </a:moveTo>
                  <a:cubicBezTo>
                    <a:pt x="347" y="148"/>
                    <a:pt x="347" y="148"/>
                    <a:pt x="347" y="148"/>
                  </a:cubicBezTo>
                  <a:cubicBezTo>
                    <a:pt x="347" y="145"/>
                    <a:pt x="346" y="149"/>
                    <a:pt x="347" y="148"/>
                  </a:cubicBezTo>
                  <a:close/>
                  <a:moveTo>
                    <a:pt x="292" y="247"/>
                  </a:moveTo>
                  <a:cubicBezTo>
                    <a:pt x="292" y="248"/>
                    <a:pt x="291" y="247"/>
                    <a:pt x="292" y="248"/>
                  </a:cubicBezTo>
                  <a:cubicBezTo>
                    <a:pt x="292" y="249"/>
                    <a:pt x="292" y="248"/>
                    <a:pt x="292" y="247"/>
                  </a:cubicBezTo>
                  <a:close/>
                  <a:moveTo>
                    <a:pt x="408" y="247"/>
                  </a:moveTo>
                  <a:cubicBezTo>
                    <a:pt x="408" y="247"/>
                    <a:pt x="408" y="247"/>
                    <a:pt x="408" y="247"/>
                  </a:cubicBezTo>
                  <a:cubicBezTo>
                    <a:pt x="407" y="248"/>
                    <a:pt x="409" y="248"/>
                    <a:pt x="408" y="247"/>
                  </a:cubicBezTo>
                  <a:close/>
                  <a:moveTo>
                    <a:pt x="386" y="288"/>
                  </a:moveTo>
                  <a:cubicBezTo>
                    <a:pt x="386" y="288"/>
                    <a:pt x="385" y="289"/>
                    <a:pt x="386" y="288"/>
                  </a:cubicBezTo>
                  <a:close/>
                  <a:moveTo>
                    <a:pt x="386" y="288"/>
                  </a:moveTo>
                  <a:cubicBezTo>
                    <a:pt x="386" y="288"/>
                    <a:pt x="386" y="288"/>
                    <a:pt x="386" y="288"/>
                  </a:cubicBezTo>
                  <a:close/>
                  <a:moveTo>
                    <a:pt x="341" y="227"/>
                  </a:moveTo>
                  <a:cubicBezTo>
                    <a:pt x="342" y="226"/>
                    <a:pt x="339" y="227"/>
                    <a:pt x="341" y="227"/>
                  </a:cubicBezTo>
                  <a:close/>
                  <a:moveTo>
                    <a:pt x="333" y="220"/>
                  </a:moveTo>
                  <a:cubicBezTo>
                    <a:pt x="333" y="220"/>
                    <a:pt x="333" y="220"/>
                    <a:pt x="333" y="220"/>
                  </a:cubicBezTo>
                  <a:cubicBezTo>
                    <a:pt x="335" y="220"/>
                    <a:pt x="332" y="219"/>
                    <a:pt x="333" y="220"/>
                  </a:cubicBezTo>
                  <a:close/>
                  <a:moveTo>
                    <a:pt x="353" y="163"/>
                  </a:moveTo>
                  <a:cubicBezTo>
                    <a:pt x="353" y="164"/>
                    <a:pt x="355" y="163"/>
                    <a:pt x="353" y="163"/>
                  </a:cubicBezTo>
                  <a:close/>
                  <a:moveTo>
                    <a:pt x="375" y="114"/>
                  </a:moveTo>
                  <a:cubicBezTo>
                    <a:pt x="375" y="114"/>
                    <a:pt x="375" y="114"/>
                    <a:pt x="375" y="114"/>
                  </a:cubicBezTo>
                  <a:cubicBezTo>
                    <a:pt x="374" y="116"/>
                    <a:pt x="375" y="115"/>
                    <a:pt x="376" y="115"/>
                  </a:cubicBezTo>
                  <a:cubicBezTo>
                    <a:pt x="376" y="114"/>
                    <a:pt x="375" y="114"/>
                    <a:pt x="375" y="114"/>
                  </a:cubicBezTo>
                  <a:close/>
                  <a:moveTo>
                    <a:pt x="356" y="232"/>
                  </a:moveTo>
                  <a:cubicBezTo>
                    <a:pt x="356" y="229"/>
                    <a:pt x="354" y="234"/>
                    <a:pt x="356" y="232"/>
                  </a:cubicBezTo>
                  <a:close/>
                  <a:moveTo>
                    <a:pt x="345" y="271"/>
                  </a:moveTo>
                  <a:cubicBezTo>
                    <a:pt x="343" y="272"/>
                    <a:pt x="347" y="271"/>
                    <a:pt x="345" y="271"/>
                  </a:cubicBezTo>
                  <a:close/>
                  <a:moveTo>
                    <a:pt x="377" y="221"/>
                  </a:moveTo>
                  <a:cubicBezTo>
                    <a:pt x="378" y="218"/>
                    <a:pt x="376" y="223"/>
                    <a:pt x="377" y="221"/>
                  </a:cubicBezTo>
                  <a:close/>
                  <a:moveTo>
                    <a:pt x="347" y="207"/>
                  </a:moveTo>
                  <a:cubicBezTo>
                    <a:pt x="347" y="204"/>
                    <a:pt x="345" y="209"/>
                    <a:pt x="347" y="207"/>
                  </a:cubicBezTo>
                  <a:close/>
                  <a:moveTo>
                    <a:pt x="356" y="214"/>
                  </a:moveTo>
                  <a:cubicBezTo>
                    <a:pt x="356" y="214"/>
                    <a:pt x="355" y="213"/>
                    <a:pt x="356" y="214"/>
                  </a:cubicBezTo>
                  <a:close/>
                  <a:moveTo>
                    <a:pt x="291" y="224"/>
                  </a:moveTo>
                  <a:cubicBezTo>
                    <a:pt x="291" y="225"/>
                    <a:pt x="292" y="223"/>
                    <a:pt x="291" y="223"/>
                  </a:cubicBezTo>
                  <a:cubicBezTo>
                    <a:pt x="291" y="223"/>
                    <a:pt x="291" y="223"/>
                    <a:pt x="291" y="224"/>
                  </a:cubicBezTo>
                  <a:close/>
                  <a:moveTo>
                    <a:pt x="365" y="264"/>
                  </a:moveTo>
                  <a:cubicBezTo>
                    <a:pt x="364" y="265"/>
                    <a:pt x="366" y="264"/>
                    <a:pt x="365" y="264"/>
                  </a:cubicBezTo>
                  <a:close/>
                  <a:moveTo>
                    <a:pt x="365" y="264"/>
                  </a:moveTo>
                  <a:cubicBezTo>
                    <a:pt x="365" y="264"/>
                    <a:pt x="365" y="264"/>
                    <a:pt x="365" y="264"/>
                  </a:cubicBezTo>
                  <a:close/>
                  <a:moveTo>
                    <a:pt x="343" y="260"/>
                  </a:moveTo>
                  <a:cubicBezTo>
                    <a:pt x="343" y="259"/>
                    <a:pt x="343" y="259"/>
                    <a:pt x="343" y="258"/>
                  </a:cubicBezTo>
                  <a:cubicBezTo>
                    <a:pt x="342" y="259"/>
                    <a:pt x="342" y="259"/>
                    <a:pt x="343" y="260"/>
                  </a:cubicBezTo>
                  <a:close/>
                  <a:moveTo>
                    <a:pt x="276" y="218"/>
                  </a:moveTo>
                  <a:cubicBezTo>
                    <a:pt x="274" y="218"/>
                    <a:pt x="276" y="221"/>
                    <a:pt x="276" y="218"/>
                  </a:cubicBezTo>
                  <a:close/>
                  <a:moveTo>
                    <a:pt x="297" y="256"/>
                  </a:moveTo>
                  <a:cubicBezTo>
                    <a:pt x="296" y="256"/>
                    <a:pt x="299" y="258"/>
                    <a:pt x="297" y="256"/>
                  </a:cubicBezTo>
                  <a:close/>
                  <a:moveTo>
                    <a:pt x="364" y="241"/>
                  </a:moveTo>
                  <a:cubicBezTo>
                    <a:pt x="362" y="240"/>
                    <a:pt x="364" y="238"/>
                    <a:pt x="363" y="237"/>
                  </a:cubicBezTo>
                  <a:cubicBezTo>
                    <a:pt x="363" y="237"/>
                    <a:pt x="362" y="237"/>
                    <a:pt x="362" y="238"/>
                  </a:cubicBezTo>
                  <a:cubicBezTo>
                    <a:pt x="361" y="237"/>
                    <a:pt x="362" y="236"/>
                    <a:pt x="361" y="235"/>
                  </a:cubicBezTo>
                  <a:cubicBezTo>
                    <a:pt x="360" y="236"/>
                    <a:pt x="360" y="238"/>
                    <a:pt x="360" y="240"/>
                  </a:cubicBezTo>
                  <a:cubicBezTo>
                    <a:pt x="361" y="241"/>
                    <a:pt x="360" y="244"/>
                    <a:pt x="360" y="244"/>
                  </a:cubicBezTo>
                  <a:cubicBezTo>
                    <a:pt x="360" y="245"/>
                    <a:pt x="362" y="244"/>
                    <a:pt x="362" y="244"/>
                  </a:cubicBezTo>
                  <a:cubicBezTo>
                    <a:pt x="362" y="240"/>
                    <a:pt x="363" y="243"/>
                    <a:pt x="364" y="241"/>
                  </a:cubicBezTo>
                  <a:close/>
                  <a:moveTo>
                    <a:pt x="213" y="9"/>
                  </a:moveTo>
                  <a:cubicBezTo>
                    <a:pt x="213" y="9"/>
                    <a:pt x="213" y="9"/>
                    <a:pt x="213" y="10"/>
                  </a:cubicBezTo>
                  <a:cubicBezTo>
                    <a:pt x="213" y="9"/>
                    <a:pt x="213" y="9"/>
                    <a:pt x="213" y="9"/>
                  </a:cubicBezTo>
                  <a:close/>
                  <a:moveTo>
                    <a:pt x="358" y="229"/>
                  </a:moveTo>
                  <a:cubicBezTo>
                    <a:pt x="358" y="229"/>
                    <a:pt x="358" y="229"/>
                    <a:pt x="358" y="229"/>
                  </a:cubicBezTo>
                  <a:cubicBezTo>
                    <a:pt x="359" y="232"/>
                    <a:pt x="358" y="228"/>
                    <a:pt x="358" y="229"/>
                  </a:cubicBezTo>
                  <a:close/>
                  <a:moveTo>
                    <a:pt x="346" y="243"/>
                  </a:moveTo>
                  <a:cubicBezTo>
                    <a:pt x="346" y="243"/>
                    <a:pt x="346" y="242"/>
                    <a:pt x="346" y="243"/>
                  </a:cubicBezTo>
                  <a:close/>
                  <a:moveTo>
                    <a:pt x="346" y="243"/>
                  </a:moveTo>
                  <a:cubicBezTo>
                    <a:pt x="347" y="242"/>
                    <a:pt x="346" y="242"/>
                    <a:pt x="346" y="243"/>
                  </a:cubicBezTo>
                  <a:close/>
                  <a:moveTo>
                    <a:pt x="272" y="211"/>
                  </a:moveTo>
                  <a:cubicBezTo>
                    <a:pt x="272" y="211"/>
                    <a:pt x="272" y="211"/>
                    <a:pt x="272" y="211"/>
                  </a:cubicBezTo>
                  <a:cubicBezTo>
                    <a:pt x="272" y="211"/>
                    <a:pt x="272" y="211"/>
                    <a:pt x="272" y="211"/>
                  </a:cubicBezTo>
                  <a:close/>
                  <a:moveTo>
                    <a:pt x="272" y="211"/>
                  </a:moveTo>
                  <a:cubicBezTo>
                    <a:pt x="273" y="213"/>
                    <a:pt x="273" y="211"/>
                    <a:pt x="272" y="211"/>
                  </a:cubicBezTo>
                  <a:close/>
                  <a:moveTo>
                    <a:pt x="424" y="274"/>
                  </a:moveTo>
                  <a:cubicBezTo>
                    <a:pt x="424" y="271"/>
                    <a:pt x="422" y="275"/>
                    <a:pt x="424" y="274"/>
                  </a:cubicBezTo>
                  <a:close/>
                  <a:moveTo>
                    <a:pt x="341" y="187"/>
                  </a:moveTo>
                  <a:cubicBezTo>
                    <a:pt x="341" y="187"/>
                    <a:pt x="340" y="188"/>
                    <a:pt x="341" y="187"/>
                  </a:cubicBezTo>
                  <a:close/>
                  <a:moveTo>
                    <a:pt x="421" y="271"/>
                  </a:moveTo>
                  <a:cubicBezTo>
                    <a:pt x="421" y="270"/>
                    <a:pt x="420" y="273"/>
                    <a:pt x="421" y="271"/>
                  </a:cubicBezTo>
                  <a:close/>
                  <a:moveTo>
                    <a:pt x="314" y="246"/>
                  </a:moveTo>
                  <a:cubicBezTo>
                    <a:pt x="313" y="247"/>
                    <a:pt x="314" y="245"/>
                    <a:pt x="314" y="246"/>
                  </a:cubicBezTo>
                  <a:close/>
                  <a:moveTo>
                    <a:pt x="410" y="257"/>
                  </a:moveTo>
                  <a:cubicBezTo>
                    <a:pt x="411" y="259"/>
                    <a:pt x="410" y="256"/>
                    <a:pt x="410" y="257"/>
                  </a:cubicBezTo>
                  <a:close/>
                  <a:moveTo>
                    <a:pt x="417" y="265"/>
                  </a:moveTo>
                  <a:cubicBezTo>
                    <a:pt x="415" y="267"/>
                    <a:pt x="420" y="265"/>
                    <a:pt x="417" y="265"/>
                  </a:cubicBezTo>
                  <a:close/>
                  <a:moveTo>
                    <a:pt x="75" y="56"/>
                  </a:moveTo>
                  <a:cubicBezTo>
                    <a:pt x="75" y="57"/>
                    <a:pt x="77" y="55"/>
                    <a:pt x="75" y="56"/>
                  </a:cubicBezTo>
                  <a:close/>
                  <a:moveTo>
                    <a:pt x="292" y="215"/>
                  </a:moveTo>
                  <a:cubicBezTo>
                    <a:pt x="291" y="213"/>
                    <a:pt x="291" y="215"/>
                    <a:pt x="292" y="215"/>
                  </a:cubicBezTo>
                  <a:close/>
                  <a:moveTo>
                    <a:pt x="291" y="215"/>
                  </a:moveTo>
                  <a:cubicBezTo>
                    <a:pt x="291" y="215"/>
                    <a:pt x="291" y="215"/>
                    <a:pt x="291" y="215"/>
                  </a:cubicBezTo>
                  <a:close/>
                  <a:moveTo>
                    <a:pt x="276" y="222"/>
                  </a:moveTo>
                  <a:cubicBezTo>
                    <a:pt x="276" y="223"/>
                    <a:pt x="277" y="223"/>
                    <a:pt x="276" y="222"/>
                  </a:cubicBezTo>
                  <a:close/>
                  <a:moveTo>
                    <a:pt x="344" y="225"/>
                  </a:moveTo>
                  <a:cubicBezTo>
                    <a:pt x="346" y="226"/>
                    <a:pt x="344" y="223"/>
                    <a:pt x="344" y="225"/>
                  </a:cubicBezTo>
                  <a:close/>
                  <a:moveTo>
                    <a:pt x="286" y="235"/>
                  </a:moveTo>
                  <a:cubicBezTo>
                    <a:pt x="284" y="237"/>
                    <a:pt x="286" y="236"/>
                    <a:pt x="286" y="235"/>
                  </a:cubicBezTo>
                  <a:close/>
                  <a:moveTo>
                    <a:pt x="286" y="236"/>
                  </a:moveTo>
                  <a:cubicBezTo>
                    <a:pt x="286" y="236"/>
                    <a:pt x="286" y="235"/>
                    <a:pt x="286" y="235"/>
                  </a:cubicBezTo>
                  <a:cubicBezTo>
                    <a:pt x="286" y="236"/>
                    <a:pt x="286" y="236"/>
                    <a:pt x="286" y="236"/>
                  </a:cubicBezTo>
                  <a:close/>
                  <a:moveTo>
                    <a:pt x="361" y="264"/>
                  </a:moveTo>
                  <a:cubicBezTo>
                    <a:pt x="359" y="264"/>
                    <a:pt x="362" y="265"/>
                    <a:pt x="361" y="264"/>
                  </a:cubicBezTo>
                  <a:close/>
                  <a:moveTo>
                    <a:pt x="422" y="250"/>
                  </a:moveTo>
                  <a:cubicBezTo>
                    <a:pt x="421" y="251"/>
                    <a:pt x="424" y="250"/>
                    <a:pt x="422" y="250"/>
                  </a:cubicBezTo>
                  <a:close/>
                  <a:moveTo>
                    <a:pt x="334" y="221"/>
                  </a:moveTo>
                  <a:cubicBezTo>
                    <a:pt x="334" y="222"/>
                    <a:pt x="335" y="221"/>
                    <a:pt x="334" y="221"/>
                  </a:cubicBezTo>
                  <a:close/>
                  <a:moveTo>
                    <a:pt x="408" y="257"/>
                  </a:moveTo>
                  <a:cubicBezTo>
                    <a:pt x="409" y="256"/>
                    <a:pt x="407" y="256"/>
                    <a:pt x="408" y="257"/>
                  </a:cubicBezTo>
                  <a:close/>
                  <a:moveTo>
                    <a:pt x="378" y="244"/>
                  </a:moveTo>
                  <a:cubicBezTo>
                    <a:pt x="378" y="246"/>
                    <a:pt x="379" y="244"/>
                    <a:pt x="378" y="244"/>
                  </a:cubicBezTo>
                  <a:close/>
                  <a:moveTo>
                    <a:pt x="173" y="208"/>
                  </a:moveTo>
                  <a:cubicBezTo>
                    <a:pt x="174" y="208"/>
                    <a:pt x="174" y="207"/>
                    <a:pt x="173" y="208"/>
                  </a:cubicBezTo>
                  <a:close/>
                  <a:moveTo>
                    <a:pt x="415" y="245"/>
                  </a:moveTo>
                  <a:cubicBezTo>
                    <a:pt x="414" y="245"/>
                    <a:pt x="415" y="247"/>
                    <a:pt x="415" y="245"/>
                  </a:cubicBezTo>
                  <a:close/>
                  <a:moveTo>
                    <a:pt x="342" y="189"/>
                  </a:moveTo>
                  <a:cubicBezTo>
                    <a:pt x="342" y="189"/>
                    <a:pt x="342" y="189"/>
                    <a:pt x="342" y="189"/>
                  </a:cubicBezTo>
                  <a:cubicBezTo>
                    <a:pt x="343" y="188"/>
                    <a:pt x="342" y="188"/>
                    <a:pt x="342" y="189"/>
                  </a:cubicBezTo>
                  <a:close/>
                  <a:moveTo>
                    <a:pt x="308" y="233"/>
                  </a:moveTo>
                  <a:cubicBezTo>
                    <a:pt x="308" y="233"/>
                    <a:pt x="308" y="233"/>
                    <a:pt x="308" y="233"/>
                  </a:cubicBezTo>
                  <a:cubicBezTo>
                    <a:pt x="308" y="233"/>
                    <a:pt x="308" y="233"/>
                    <a:pt x="308" y="233"/>
                  </a:cubicBezTo>
                  <a:cubicBezTo>
                    <a:pt x="308" y="231"/>
                    <a:pt x="307" y="233"/>
                    <a:pt x="308" y="233"/>
                  </a:cubicBezTo>
                  <a:close/>
                  <a:moveTo>
                    <a:pt x="306" y="234"/>
                  </a:moveTo>
                  <a:cubicBezTo>
                    <a:pt x="307" y="233"/>
                    <a:pt x="306" y="233"/>
                    <a:pt x="306" y="234"/>
                  </a:cubicBezTo>
                  <a:close/>
                  <a:moveTo>
                    <a:pt x="314" y="234"/>
                  </a:moveTo>
                  <a:cubicBezTo>
                    <a:pt x="313" y="235"/>
                    <a:pt x="314" y="232"/>
                    <a:pt x="314" y="234"/>
                  </a:cubicBezTo>
                  <a:close/>
                  <a:moveTo>
                    <a:pt x="302" y="234"/>
                  </a:moveTo>
                  <a:cubicBezTo>
                    <a:pt x="302" y="234"/>
                    <a:pt x="302" y="233"/>
                    <a:pt x="302" y="234"/>
                  </a:cubicBezTo>
                  <a:close/>
                  <a:moveTo>
                    <a:pt x="362" y="261"/>
                  </a:moveTo>
                  <a:cubicBezTo>
                    <a:pt x="362" y="263"/>
                    <a:pt x="363" y="261"/>
                    <a:pt x="362" y="261"/>
                  </a:cubicBezTo>
                  <a:close/>
                  <a:moveTo>
                    <a:pt x="323" y="258"/>
                  </a:moveTo>
                  <a:cubicBezTo>
                    <a:pt x="323" y="258"/>
                    <a:pt x="323" y="258"/>
                    <a:pt x="323" y="258"/>
                  </a:cubicBezTo>
                  <a:cubicBezTo>
                    <a:pt x="323" y="258"/>
                    <a:pt x="323" y="258"/>
                    <a:pt x="323" y="258"/>
                  </a:cubicBezTo>
                  <a:close/>
                  <a:moveTo>
                    <a:pt x="359" y="263"/>
                  </a:moveTo>
                  <a:cubicBezTo>
                    <a:pt x="359" y="264"/>
                    <a:pt x="360" y="263"/>
                    <a:pt x="359" y="263"/>
                  </a:cubicBezTo>
                  <a:close/>
                  <a:moveTo>
                    <a:pt x="379" y="246"/>
                  </a:moveTo>
                  <a:cubicBezTo>
                    <a:pt x="379" y="246"/>
                    <a:pt x="379" y="246"/>
                    <a:pt x="380" y="246"/>
                  </a:cubicBezTo>
                  <a:cubicBezTo>
                    <a:pt x="379" y="246"/>
                    <a:pt x="379" y="246"/>
                    <a:pt x="379" y="246"/>
                  </a:cubicBezTo>
                  <a:close/>
                  <a:moveTo>
                    <a:pt x="350" y="215"/>
                  </a:moveTo>
                  <a:cubicBezTo>
                    <a:pt x="350" y="215"/>
                    <a:pt x="350" y="215"/>
                    <a:pt x="350" y="215"/>
                  </a:cubicBezTo>
                  <a:cubicBezTo>
                    <a:pt x="352" y="215"/>
                    <a:pt x="352" y="214"/>
                    <a:pt x="351" y="213"/>
                  </a:cubicBezTo>
                  <a:cubicBezTo>
                    <a:pt x="351" y="213"/>
                    <a:pt x="350" y="214"/>
                    <a:pt x="350" y="215"/>
                  </a:cubicBezTo>
                  <a:close/>
                  <a:moveTo>
                    <a:pt x="39" y="91"/>
                  </a:moveTo>
                  <a:cubicBezTo>
                    <a:pt x="39" y="91"/>
                    <a:pt x="39" y="91"/>
                    <a:pt x="40" y="91"/>
                  </a:cubicBezTo>
                  <a:cubicBezTo>
                    <a:pt x="39" y="91"/>
                    <a:pt x="39" y="91"/>
                    <a:pt x="39" y="91"/>
                  </a:cubicBezTo>
                  <a:close/>
                  <a:moveTo>
                    <a:pt x="39" y="91"/>
                  </a:moveTo>
                  <a:cubicBezTo>
                    <a:pt x="39" y="91"/>
                    <a:pt x="39" y="91"/>
                    <a:pt x="39" y="91"/>
                  </a:cubicBezTo>
                  <a:close/>
                  <a:moveTo>
                    <a:pt x="346" y="257"/>
                  </a:moveTo>
                  <a:cubicBezTo>
                    <a:pt x="346" y="256"/>
                    <a:pt x="346" y="256"/>
                    <a:pt x="346" y="257"/>
                  </a:cubicBezTo>
                  <a:close/>
                  <a:moveTo>
                    <a:pt x="5" y="210"/>
                  </a:moveTo>
                  <a:cubicBezTo>
                    <a:pt x="4" y="211"/>
                    <a:pt x="7" y="210"/>
                    <a:pt x="5" y="210"/>
                  </a:cubicBezTo>
                  <a:close/>
                  <a:moveTo>
                    <a:pt x="67" y="231"/>
                  </a:moveTo>
                  <a:cubicBezTo>
                    <a:pt x="65" y="231"/>
                    <a:pt x="67" y="233"/>
                    <a:pt x="67" y="233"/>
                  </a:cubicBezTo>
                  <a:cubicBezTo>
                    <a:pt x="67" y="232"/>
                    <a:pt x="67" y="232"/>
                    <a:pt x="67" y="231"/>
                  </a:cubicBezTo>
                  <a:close/>
                  <a:moveTo>
                    <a:pt x="354" y="158"/>
                  </a:moveTo>
                  <a:cubicBezTo>
                    <a:pt x="354" y="158"/>
                    <a:pt x="354" y="158"/>
                    <a:pt x="354" y="158"/>
                  </a:cubicBezTo>
                  <a:cubicBezTo>
                    <a:pt x="354" y="155"/>
                    <a:pt x="354" y="158"/>
                    <a:pt x="354" y="158"/>
                  </a:cubicBezTo>
                  <a:close/>
                  <a:moveTo>
                    <a:pt x="349" y="202"/>
                  </a:moveTo>
                  <a:cubicBezTo>
                    <a:pt x="349" y="203"/>
                    <a:pt x="349" y="203"/>
                    <a:pt x="350" y="204"/>
                  </a:cubicBezTo>
                  <a:cubicBezTo>
                    <a:pt x="350" y="203"/>
                    <a:pt x="350" y="202"/>
                    <a:pt x="349" y="202"/>
                  </a:cubicBezTo>
                  <a:close/>
                  <a:moveTo>
                    <a:pt x="188" y="184"/>
                  </a:moveTo>
                  <a:cubicBezTo>
                    <a:pt x="188" y="185"/>
                    <a:pt x="188" y="185"/>
                    <a:pt x="188" y="185"/>
                  </a:cubicBezTo>
                  <a:cubicBezTo>
                    <a:pt x="188" y="185"/>
                    <a:pt x="188" y="185"/>
                    <a:pt x="188" y="184"/>
                  </a:cubicBezTo>
                  <a:close/>
                  <a:moveTo>
                    <a:pt x="345" y="206"/>
                  </a:moveTo>
                  <a:cubicBezTo>
                    <a:pt x="344" y="207"/>
                    <a:pt x="344" y="208"/>
                    <a:pt x="345" y="208"/>
                  </a:cubicBezTo>
                  <a:cubicBezTo>
                    <a:pt x="345" y="207"/>
                    <a:pt x="345" y="207"/>
                    <a:pt x="345" y="206"/>
                  </a:cubicBezTo>
                  <a:cubicBezTo>
                    <a:pt x="345" y="206"/>
                    <a:pt x="345" y="206"/>
                    <a:pt x="345" y="206"/>
                  </a:cubicBezTo>
                  <a:close/>
                  <a:moveTo>
                    <a:pt x="330" y="261"/>
                  </a:moveTo>
                  <a:cubicBezTo>
                    <a:pt x="330" y="261"/>
                    <a:pt x="329" y="261"/>
                    <a:pt x="329" y="261"/>
                  </a:cubicBezTo>
                  <a:cubicBezTo>
                    <a:pt x="329" y="261"/>
                    <a:pt x="330" y="261"/>
                    <a:pt x="330" y="261"/>
                  </a:cubicBezTo>
                  <a:close/>
                  <a:moveTo>
                    <a:pt x="421" y="267"/>
                  </a:moveTo>
                  <a:cubicBezTo>
                    <a:pt x="423" y="269"/>
                    <a:pt x="420" y="265"/>
                    <a:pt x="421" y="267"/>
                  </a:cubicBezTo>
                  <a:close/>
                  <a:moveTo>
                    <a:pt x="365" y="242"/>
                  </a:moveTo>
                  <a:cubicBezTo>
                    <a:pt x="365" y="242"/>
                    <a:pt x="365" y="242"/>
                    <a:pt x="365" y="242"/>
                  </a:cubicBezTo>
                  <a:cubicBezTo>
                    <a:pt x="365" y="242"/>
                    <a:pt x="365" y="242"/>
                    <a:pt x="365" y="242"/>
                  </a:cubicBezTo>
                  <a:close/>
                  <a:moveTo>
                    <a:pt x="95" y="78"/>
                  </a:moveTo>
                  <a:cubicBezTo>
                    <a:pt x="95" y="78"/>
                    <a:pt x="95" y="78"/>
                    <a:pt x="95" y="78"/>
                  </a:cubicBezTo>
                  <a:cubicBezTo>
                    <a:pt x="95" y="78"/>
                    <a:pt x="95" y="78"/>
                    <a:pt x="95" y="78"/>
                  </a:cubicBezTo>
                  <a:cubicBezTo>
                    <a:pt x="94" y="78"/>
                    <a:pt x="93" y="80"/>
                    <a:pt x="94" y="81"/>
                  </a:cubicBezTo>
                  <a:cubicBezTo>
                    <a:pt x="95" y="81"/>
                    <a:pt x="96" y="80"/>
                    <a:pt x="96" y="79"/>
                  </a:cubicBezTo>
                  <a:cubicBezTo>
                    <a:pt x="95" y="80"/>
                    <a:pt x="96" y="78"/>
                    <a:pt x="95" y="78"/>
                  </a:cubicBezTo>
                  <a:close/>
                  <a:moveTo>
                    <a:pt x="88" y="81"/>
                  </a:moveTo>
                  <a:cubicBezTo>
                    <a:pt x="86" y="82"/>
                    <a:pt x="86" y="82"/>
                    <a:pt x="86" y="84"/>
                  </a:cubicBezTo>
                  <a:cubicBezTo>
                    <a:pt x="88" y="83"/>
                    <a:pt x="88" y="82"/>
                    <a:pt x="88" y="81"/>
                  </a:cubicBezTo>
                  <a:close/>
                  <a:moveTo>
                    <a:pt x="90" y="75"/>
                  </a:moveTo>
                  <a:cubicBezTo>
                    <a:pt x="90" y="75"/>
                    <a:pt x="89" y="74"/>
                    <a:pt x="88" y="75"/>
                  </a:cubicBezTo>
                  <a:cubicBezTo>
                    <a:pt x="89" y="75"/>
                    <a:pt x="89" y="76"/>
                    <a:pt x="90" y="75"/>
                  </a:cubicBezTo>
                  <a:close/>
                  <a:moveTo>
                    <a:pt x="80" y="89"/>
                  </a:moveTo>
                  <a:cubicBezTo>
                    <a:pt x="78" y="89"/>
                    <a:pt x="81" y="89"/>
                    <a:pt x="80" y="89"/>
                  </a:cubicBezTo>
                  <a:close/>
                  <a:moveTo>
                    <a:pt x="144" y="198"/>
                  </a:moveTo>
                  <a:cubicBezTo>
                    <a:pt x="143" y="196"/>
                    <a:pt x="142" y="199"/>
                    <a:pt x="144" y="198"/>
                  </a:cubicBezTo>
                  <a:close/>
                  <a:moveTo>
                    <a:pt x="147" y="195"/>
                  </a:moveTo>
                  <a:cubicBezTo>
                    <a:pt x="147" y="194"/>
                    <a:pt x="148" y="196"/>
                    <a:pt x="147" y="195"/>
                  </a:cubicBezTo>
                  <a:close/>
                  <a:moveTo>
                    <a:pt x="66" y="131"/>
                  </a:moveTo>
                  <a:cubicBezTo>
                    <a:pt x="66" y="132"/>
                    <a:pt x="66" y="132"/>
                    <a:pt x="66" y="131"/>
                  </a:cubicBezTo>
                  <a:cubicBezTo>
                    <a:pt x="65" y="133"/>
                    <a:pt x="69" y="132"/>
                    <a:pt x="69" y="130"/>
                  </a:cubicBezTo>
                  <a:cubicBezTo>
                    <a:pt x="69" y="129"/>
                    <a:pt x="69" y="122"/>
                    <a:pt x="68" y="122"/>
                  </a:cubicBezTo>
                  <a:cubicBezTo>
                    <a:pt x="65" y="124"/>
                    <a:pt x="67" y="129"/>
                    <a:pt x="66" y="131"/>
                  </a:cubicBezTo>
                  <a:close/>
                  <a:moveTo>
                    <a:pt x="101" y="143"/>
                  </a:moveTo>
                  <a:cubicBezTo>
                    <a:pt x="102" y="143"/>
                    <a:pt x="102" y="143"/>
                    <a:pt x="103" y="143"/>
                  </a:cubicBezTo>
                  <a:cubicBezTo>
                    <a:pt x="103" y="143"/>
                    <a:pt x="103" y="143"/>
                    <a:pt x="103" y="143"/>
                  </a:cubicBezTo>
                  <a:cubicBezTo>
                    <a:pt x="105" y="144"/>
                    <a:pt x="106" y="144"/>
                    <a:pt x="108" y="143"/>
                  </a:cubicBezTo>
                  <a:cubicBezTo>
                    <a:pt x="107" y="143"/>
                    <a:pt x="101" y="141"/>
                    <a:pt x="101" y="143"/>
                  </a:cubicBezTo>
                  <a:close/>
                  <a:moveTo>
                    <a:pt x="103" y="143"/>
                  </a:moveTo>
                  <a:cubicBezTo>
                    <a:pt x="103" y="143"/>
                    <a:pt x="103" y="143"/>
                    <a:pt x="103" y="143"/>
                  </a:cubicBezTo>
                  <a:cubicBezTo>
                    <a:pt x="103" y="143"/>
                    <a:pt x="104" y="144"/>
                    <a:pt x="103" y="143"/>
                  </a:cubicBezTo>
                  <a:close/>
                  <a:moveTo>
                    <a:pt x="124" y="145"/>
                  </a:moveTo>
                  <a:cubicBezTo>
                    <a:pt x="125" y="144"/>
                    <a:pt x="126" y="144"/>
                    <a:pt x="126" y="142"/>
                  </a:cubicBezTo>
                  <a:cubicBezTo>
                    <a:pt x="124" y="142"/>
                    <a:pt x="123" y="143"/>
                    <a:pt x="122" y="144"/>
                  </a:cubicBezTo>
                  <a:cubicBezTo>
                    <a:pt x="122" y="144"/>
                    <a:pt x="123" y="144"/>
                    <a:pt x="124" y="145"/>
                  </a:cubicBezTo>
                  <a:close/>
                  <a:moveTo>
                    <a:pt x="124" y="145"/>
                  </a:moveTo>
                  <a:cubicBezTo>
                    <a:pt x="123" y="145"/>
                    <a:pt x="125" y="144"/>
                    <a:pt x="124" y="145"/>
                  </a:cubicBezTo>
                  <a:close/>
                  <a:moveTo>
                    <a:pt x="54" y="131"/>
                  </a:moveTo>
                  <a:cubicBezTo>
                    <a:pt x="54" y="132"/>
                    <a:pt x="54" y="131"/>
                    <a:pt x="54" y="131"/>
                  </a:cubicBezTo>
                  <a:close/>
                  <a:moveTo>
                    <a:pt x="52" y="131"/>
                  </a:moveTo>
                  <a:cubicBezTo>
                    <a:pt x="53" y="132"/>
                    <a:pt x="54" y="132"/>
                    <a:pt x="54" y="131"/>
                  </a:cubicBezTo>
                  <a:cubicBezTo>
                    <a:pt x="54" y="131"/>
                    <a:pt x="54" y="131"/>
                    <a:pt x="54" y="131"/>
                  </a:cubicBezTo>
                  <a:cubicBezTo>
                    <a:pt x="55" y="130"/>
                    <a:pt x="54" y="130"/>
                    <a:pt x="52" y="131"/>
                  </a:cubicBezTo>
                  <a:close/>
                  <a:moveTo>
                    <a:pt x="105" y="138"/>
                  </a:moveTo>
                  <a:cubicBezTo>
                    <a:pt x="105" y="138"/>
                    <a:pt x="105" y="138"/>
                    <a:pt x="105" y="138"/>
                  </a:cubicBezTo>
                  <a:cubicBezTo>
                    <a:pt x="104" y="138"/>
                    <a:pt x="107" y="138"/>
                    <a:pt x="105" y="138"/>
                  </a:cubicBezTo>
                  <a:close/>
                  <a:moveTo>
                    <a:pt x="56" y="130"/>
                  </a:moveTo>
                  <a:cubicBezTo>
                    <a:pt x="56" y="130"/>
                    <a:pt x="56" y="130"/>
                    <a:pt x="56" y="130"/>
                  </a:cubicBezTo>
                  <a:cubicBezTo>
                    <a:pt x="56" y="130"/>
                    <a:pt x="56" y="130"/>
                    <a:pt x="56" y="130"/>
                  </a:cubicBezTo>
                  <a:close/>
                  <a:moveTo>
                    <a:pt x="105" y="128"/>
                  </a:moveTo>
                  <a:cubicBezTo>
                    <a:pt x="104" y="129"/>
                    <a:pt x="106" y="129"/>
                    <a:pt x="105" y="128"/>
                  </a:cubicBezTo>
                  <a:close/>
                  <a:moveTo>
                    <a:pt x="104" y="130"/>
                  </a:moveTo>
                  <a:cubicBezTo>
                    <a:pt x="103" y="130"/>
                    <a:pt x="106" y="130"/>
                    <a:pt x="104" y="130"/>
                  </a:cubicBezTo>
                  <a:close/>
                  <a:moveTo>
                    <a:pt x="107" y="136"/>
                  </a:moveTo>
                  <a:cubicBezTo>
                    <a:pt x="107" y="136"/>
                    <a:pt x="106" y="137"/>
                    <a:pt x="107" y="136"/>
                  </a:cubicBezTo>
                  <a:close/>
                  <a:moveTo>
                    <a:pt x="110" y="142"/>
                  </a:moveTo>
                  <a:cubicBezTo>
                    <a:pt x="109" y="140"/>
                    <a:pt x="110" y="143"/>
                    <a:pt x="110" y="142"/>
                  </a:cubicBezTo>
                  <a:close/>
                  <a:moveTo>
                    <a:pt x="50" y="132"/>
                  </a:moveTo>
                  <a:cubicBezTo>
                    <a:pt x="50" y="132"/>
                    <a:pt x="50" y="132"/>
                    <a:pt x="50" y="132"/>
                  </a:cubicBezTo>
                  <a:cubicBezTo>
                    <a:pt x="50" y="132"/>
                    <a:pt x="50" y="133"/>
                    <a:pt x="50" y="132"/>
                  </a:cubicBezTo>
                  <a:close/>
                  <a:moveTo>
                    <a:pt x="103" y="133"/>
                  </a:moveTo>
                  <a:cubicBezTo>
                    <a:pt x="103" y="134"/>
                    <a:pt x="103" y="132"/>
                    <a:pt x="103" y="133"/>
                  </a:cubicBezTo>
                  <a:close/>
                  <a:moveTo>
                    <a:pt x="103" y="137"/>
                  </a:moveTo>
                  <a:cubicBezTo>
                    <a:pt x="103" y="138"/>
                    <a:pt x="103" y="136"/>
                    <a:pt x="103" y="137"/>
                  </a:cubicBezTo>
                  <a:close/>
                  <a:moveTo>
                    <a:pt x="80" y="141"/>
                  </a:moveTo>
                  <a:cubicBezTo>
                    <a:pt x="80" y="141"/>
                    <a:pt x="80" y="141"/>
                    <a:pt x="80" y="141"/>
                  </a:cubicBezTo>
                  <a:cubicBezTo>
                    <a:pt x="80" y="141"/>
                    <a:pt x="79" y="140"/>
                    <a:pt x="80" y="141"/>
                  </a:cubicBezTo>
                  <a:close/>
                  <a:moveTo>
                    <a:pt x="103" y="139"/>
                  </a:moveTo>
                  <a:cubicBezTo>
                    <a:pt x="103" y="139"/>
                    <a:pt x="103" y="139"/>
                    <a:pt x="103" y="139"/>
                  </a:cubicBezTo>
                  <a:cubicBezTo>
                    <a:pt x="103" y="139"/>
                    <a:pt x="103" y="139"/>
                    <a:pt x="103" y="139"/>
                  </a:cubicBezTo>
                  <a:close/>
                  <a:moveTo>
                    <a:pt x="126" y="142"/>
                  </a:moveTo>
                  <a:cubicBezTo>
                    <a:pt x="126" y="142"/>
                    <a:pt x="126" y="142"/>
                    <a:pt x="126" y="142"/>
                  </a:cubicBezTo>
                  <a:close/>
                  <a:moveTo>
                    <a:pt x="331" y="92"/>
                  </a:moveTo>
                  <a:cubicBezTo>
                    <a:pt x="331" y="92"/>
                    <a:pt x="331" y="92"/>
                    <a:pt x="331" y="92"/>
                  </a:cubicBezTo>
                  <a:cubicBezTo>
                    <a:pt x="330" y="93"/>
                    <a:pt x="331" y="91"/>
                    <a:pt x="331" y="92"/>
                  </a:cubicBezTo>
                  <a:close/>
                  <a:moveTo>
                    <a:pt x="334" y="93"/>
                  </a:moveTo>
                  <a:cubicBezTo>
                    <a:pt x="334" y="92"/>
                    <a:pt x="334" y="92"/>
                    <a:pt x="332" y="92"/>
                  </a:cubicBezTo>
                  <a:cubicBezTo>
                    <a:pt x="332" y="93"/>
                    <a:pt x="332" y="93"/>
                    <a:pt x="334" y="93"/>
                  </a:cubicBezTo>
                  <a:close/>
                  <a:moveTo>
                    <a:pt x="347" y="123"/>
                  </a:moveTo>
                  <a:cubicBezTo>
                    <a:pt x="347" y="123"/>
                    <a:pt x="347" y="123"/>
                    <a:pt x="347" y="123"/>
                  </a:cubicBezTo>
                  <a:close/>
                  <a:moveTo>
                    <a:pt x="376" y="107"/>
                  </a:moveTo>
                  <a:cubicBezTo>
                    <a:pt x="374" y="109"/>
                    <a:pt x="378" y="107"/>
                    <a:pt x="376" y="107"/>
                  </a:cubicBezTo>
                  <a:close/>
                  <a:moveTo>
                    <a:pt x="376" y="104"/>
                  </a:moveTo>
                  <a:cubicBezTo>
                    <a:pt x="376" y="104"/>
                    <a:pt x="374" y="108"/>
                    <a:pt x="377" y="105"/>
                  </a:cubicBezTo>
                  <a:cubicBezTo>
                    <a:pt x="376" y="105"/>
                    <a:pt x="378" y="103"/>
                    <a:pt x="376" y="104"/>
                  </a:cubicBezTo>
                  <a:close/>
                  <a:moveTo>
                    <a:pt x="190" y="32"/>
                  </a:moveTo>
                  <a:cubicBezTo>
                    <a:pt x="190" y="32"/>
                    <a:pt x="190" y="32"/>
                    <a:pt x="190" y="32"/>
                  </a:cubicBezTo>
                  <a:close/>
                  <a:moveTo>
                    <a:pt x="372" y="80"/>
                  </a:moveTo>
                  <a:cubicBezTo>
                    <a:pt x="374" y="79"/>
                    <a:pt x="373" y="79"/>
                    <a:pt x="373" y="78"/>
                  </a:cubicBezTo>
                  <a:cubicBezTo>
                    <a:pt x="372" y="78"/>
                    <a:pt x="371" y="78"/>
                    <a:pt x="372" y="80"/>
                  </a:cubicBezTo>
                  <a:close/>
                  <a:moveTo>
                    <a:pt x="373" y="116"/>
                  </a:moveTo>
                  <a:cubicBezTo>
                    <a:pt x="372" y="117"/>
                    <a:pt x="373" y="119"/>
                    <a:pt x="373" y="118"/>
                  </a:cubicBezTo>
                  <a:cubicBezTo>
                    <a:pt x="374" y="117"/>
                    <a:pt x="374" y="116"/>
                    <a:pt x="373" y="116"/>
                  </a:cubicBezTo>
                  <a:close/>
                  <a:moveTo>
                    <a:pt x="373" y="118"/>
                  </a:moveTo>
                  <a:cubicBezTo>
                    <a:pt x="373" y="118"/>
                    <a:pt x="373" y="118"/>
                    <a:pt x="373" y="118"/>
                  </a:cubicBezTo>
                  <a:close/>
                  <a:moveTo>
                    <a:pt x="141" y="52"/>
                  </a:moveTo>
                  <a:cubicBezTo>
                    <a:pt x="132" y="48"/>
                    <a:pt x="143" y="56"/>
                    <a:pt x="141" y="52"/>
                  </a:cubicBezTo>
                  <a:close/>
                  <a:moveTo>
                    <a:pt x="162" y="24"/>
                  </a:moveTo>
                  <a:cubicBezTo>
                    <a:pt x="161" y="25"/>
                    <a:pt x="156" y="27"/>
                    <a:pt x="155" y="28"/>
                  </a:cubicBezTo>
                  <a:cubicBezTo>
                    <a:pt x="154" y="29"/>
                    <a:pt x="151" y="29"/>
                    <a:pt x="150" y="30"/>
                  </a:cubicBezTo>
                  <a:cubicBezTo>
                    <a:pt x="150" y="30"/>
                    <a:pt x="150" y="30"/>
                    <a:pt x="150" y="30"/>
                  </a:cubicBezTo>
                  <a:cubicBezTo>
                    <a:pt x="150" y="30"/>
                    <a:pt x="150" y="30"/>
                    <a:pt x="150" y="30"/>
                  </a:cubicBezTo>
                  <a:cubicBezTo>
                    <a:pt x="148" y="32"/>
                    <a:pt x="145" y="34"/>
                    <a:pt x="143" y="35"/>
                  </a:cubicBezTo>
                  <a:cubicBezTo>
                    <a:pt x="144" y="35"/>
                    <a:pt x="142" y="41"/>
                    <a:pt x="141" y="41"/>
                  </a:cubicBezTo>
                  <a:cubicBezTo>
                    <a:pt x="140" y="42"/>
                    <a:pt x="140" y="44"/>
                    <a:pt x="140" y="45"/>
                  </a:cubicBezTo>
                  <a:cubicBezTo>
                    <a:pt x="140" y="45"/>
                    <a:pt x="140" y="45"/>
                    <a:pt x="140" y="45"/>
                  </a:cubicBezTo>
                  <a:cubicBezTo>
                    <a:pt x="141" y="45"/>
                    <a:pt x="141" y="46"/>
                    <a:pt x="142" y="47"/>
                  </a:cubicBezTo>
                  <a:cubicBezTo>
                    <a:pt x="146" y="49"/>
                    <a:pt x="151" y="49"/>
                    <a:pt x="152" y="47"/>
                  </a:cubicBezTo>
                  <a:cubicBezTo>
                    <a:pt x="152" y="46"/>
                    <a:pt x="146" y="45"/>
                    <a:pt x="147" y="42"/>
                  </a:cubicBezTo>
                  <a:cubicBezTo>
                    <a:pt x="148" y="39"/>
                    <a:pt x="150" y="37"/>
                    <a:pt x="152" y="34"/>
                  </a:cubicBezTo>
                  <a:cubicBezTo>
                    <a:pt x="154" y="31"/>
                    <a:pt x="159" y="29"/>
                    <a:pt x="162" y="27"/>
                  </a:cubicBezTo>
                  <a:cubicBezTo>
                    <a:pt x="163" y="26"/>
                    <a:pt x="163" y="25"/>
                    <a:pt x="163" y="25"/>
                  </a:cubicBezTo>
                  <a:cubicBezTo>
                    <a:pt x="163" y="24"/>
                    <a:pt x="163" y="24"/>
                    <a:pt x="162" y="24"/>
                  </a:cubicBezTo>
                  <a:close/>
                  <a:moveTo>
                    <a:pt x="150" y="30"/>
                  </a:moveTo>
                  <a:cubicBezTo>
                    <a:pt x="150" y="30"/>
                    <a:pt x="150" y="30"/>
                    <a:pt x="150" y="30"/>
                  </a:cubicBezTo>
                  <a:cubicBezTo>
                    <a:pt x="150" y="30"/>
                    <a:pt x="150" y="30"/>
                    <a:pt x="150" y="30"/>
                  </a:cubicBezTo>
                  <a:cubicBezTo>
                    <a:pt x="150" y="30"/>
                    <a:pt x="150" y="30"/>
                    <a:pt x="150" y="30"/>
                  </a:cubicBezTo>
                  <a:close/>
                  <a:moveTo>
                    <a:pt x="370" y="123"/>
                  </a:moveTo>
                  <a:cubicBezTo>
                    <a:pt x="370" y="123"/>
                    <a:pt x="370" y="123"/>
                    <a:pt x="370" y="123"/>
                  </a:cubicBezTo>
                  <a:cubicBezTo>
                    <a:pt x="369" y="122"/>
                    <a:pt x="371" y="123"/>
                    <a:pt x="370" y="123"/>
                  </a:cubicBezTo>
                  <a:close/>
                  <a:moveTo>
                    <a:pt x="371" y="118"/>
                  </a:moveTo>
                  <a:cubicBezTo>
                    <a:pt x="371" y="119"/>
                    <a:pt x="367" y="119"/>
                    <a:pt x="369" y="121"/>
                  </a:cubicBezTo>
                  <a:cubicBezTo>
                    <a:pt x="370" y="120"/>
                    <a:pt x="371" y="119"/>
                    <a:pt x="371" y="119"/>
                  </a:cubicBezTo>
                  <a:cubicBezTo>
                    <a:pt x="371" y="119"/>
                    <a:pt x="371" y="118"/>
                    <a:pt x="371" y="1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7" name="Rectangle 82"/>
            <p:cNvSpPr>
              <a:spLocks noChangeArrowheads="1"/>
            </p:cNvSpPr>
            <p:nvPr/>
          </p:nvSpPr>
          <p:spPr bwMode="auto">
            <a:xfrm>
              <a:off x="2924175" y="48260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8" name="Rectangle 83"/>
            <p:cNvSpPr>
              <a:spLocks noChangeArrowheads="1"/>
            </p:cNvSpPr>
            <p:nvPr/>
          </p:nvSpPr>
          <p:spPr bwMode="auto">
            <a:xfrm>
              <a:off x="2951163"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59" name="Freeform 84"/>
            <p:cNvSpPr/>
            <p:nvPr/>
          </p:nvSpPr>
          <p:spPr bwMode="auto">
            <a:xfrm>
              <a:off x="3030538" y="4737100"/>
              <a:ext cx="15875" cy="9525"/>
            </a:xfrm>
            <a:custGeom>
              <a:avLst/>
              <a:gdLst>
                <a:gd name="T0" fmla="*/ 19 w 20"/>
                <a:gd name="T1" fmla="*/ 3 h 11"/>
                <a:gd name="T2" fmla="*/ 9 w 20"/>
                <a:gd name="T3" fmla="*/ 2 h 11"/>
                <a:gd name="T4" fmla="*/ 0 w 20"/>
                <a:gd name="T5" fmla="*/ 5 h 11"/>
                <a:gd name="T6" fmla="*/ 3 w 20"/>
                <a:gd name="T7" fmla="*/ 5 h 11"/>
                <a:gd name="T8" fmla="*/ 1 w 20"/>
                <a:gd name="T9" fmla="*/ 7 h 11"/>
                <a:gd name="T10" fmla="*/ 4 w 20"/>
                <a:gd name="T11" fmla="*/ 8 h 11"/>
                <a:gd name="T12" fmla="*/ 4 w 20"/>
                <a:gd name="T13" fmla="*/ 10 h 11"/>
                <a:gd name="T14" fmla="*/ 8 w 20"/>
                <a:gd name="T15" fmla="*/ 10 h 11"/>
                <a:gd name="T16" fmla="*/ 19 w 20"/>
                <a:gd name="T17" fmla="*/ 7 h 11"/>
                <a:gd name="T18" fmla="*/ 20 w 20"/>
                <a:gd name="T19" fmla="*/ 5 h 11"/>
                <a:gd name="T20" fmla="*/ 19 w 20"/>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1">
                  <a:moveTo>
                    <a:pt x="19" y="3"/>
                  </a:moveTo>
                  <a:cubicBezTo>
                    <a:pt x="14" y="1"/>
                    <a:pt x="15" y="0"/>
                    <a:pt x="9" y="2"/>
                  </a:cubicBezTo>
                  <a:cubicBezTo>
                    <a:pt x="6" y="4"/>
                    <a:pt x="1" y="0"/>
                    <a:pt x="0" y="5"/>
                  </a:cubicBezTo>
                  <a:cubicBezTo>
                    <a:pt x="0" y="5"/>
                    <a:pt x="3" y="5"/>
                    <a:pt x="3" y="5"/>
                  </a:cubicBezTo>
                  <a:cubicBezTo>
                    <a:pt x="4" y="6"/>
                    <a:pt x="1" y="7"/>
                    <a:pt x="1" y="7"/>
                  </a:cubicBezTo>
                  <a:cubicBezTo>
                    <a:pt x="4" y="8"/>
                    <a:pt x="1" y="6"/>
                    <a:pt x="4" y="8"/>
                  </a:cubicBezTo>
                  <a:cubicBezTo>
                    <a:pt x="4" y="8"/>
                    <a:pt x="4" y="9"/>
                    <a:pt x="4" y="10"/>
                  </a:cubicBezTo>
                  <a:cubicBezTo>
                    <a:pt x="5" y="10"/>
                    <a:pt x="7" y="10"/>
                    <a:pt x="8" y="10"/>
                  </a:cubicBezTo>
                  <a:cubicBezTo>
                    <a:pt x="9" y="11"/>
                    <a:pt x="17" y="9"/>
                    <a:pt x="19" y="7"/>
                  </a:cubicBezTo>
                  <a:cubicBezTo>
                    <a:pt x="18" y="7"/>
                    <a:pt x="19" y="6"/>
                    <a:pt x="20" y="5"/>
                  </a:cubicBezTo>
                  <a:cubicBezTo>
                    <a:pt x="20" y="4"/>
                    <a:pt x="20" y="4"/>
                    <a:pt x="19"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0" name="Freeform 85"/>
            <p:cNvSpPr/>
            <p:nvPr/>
          </p:nvSpPr>
          <p:spPr bwMode="auto">
            <a:xfrm>
              <a:off x="2928938" y="4819650"/>
              <a:ext cx="19050" cy="9525"/>
            </a:xfrm>
            <a:custGeom>
              <a:avLst/>
              <a:gdLst>
                <a:gd name="T0" fmla="*/ 25 w 25"/>
                <a:gd name="T1" fmla="*/ 12 h 13"/>
                <a:gd name="T2" fmla="*/ 14 w 25"/>
                <a:gd name="T3" fmla="*/ 6 h 13"/>
                <a:gd name="T4" fmla="*/ 0 w 25"/>
                <a:gd name="T5" fmla="*/ 7 h 13"/>
                <a:gd name="T6" fmla="*/ 1 w 25"/>
                <a:gd name="T7" fmla="*/ 8 h 13"/>
                <a:gd name="T8" fmla="*/ 8 w 25"/>
                <a:gd name="T9" fmla="*/ 5 h 13"/>
                <a:gd name="T10" fmla="*/ 14 w 25"/>
                <a:gd name="T11" fmla="*/ 9 h 13"/>
                <a:gd name="T12" fmla="*/ 18 w 25"/>
                <a:gd name="T13" fmla="*/ 12 h 13"/>
                <a:gd name="T14" fmla="*/ 16 w 25"/>
                <a:gd name="T15" fmla="*/ 13 h 13"/>
                <a:gd name="T16" fmla="*/ 17 w 25"/>
                <a:gd name="T17" fmla="*/ 13 h 13"/>
                <a:gd name="T18" fmla="*/ 21 w 25"/>
                <a:gd name="T19" fmla="*/ 13 h 13"/>
                <a:gd name="T20" fmla="*/ 25 w 25"/>
                <a:gd name="T21"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3">
                  <a:moveTo>
                    <a:pt x="25" y="12"/>
                  </a:moveTo>
                  <a:cubicBezTo>
                    <a:pt x="24" y="10"/>
                    <a:pt x="16" y="6"/>
                    <a:pt x="14" y="6"/>
                  </a:cubicBezTo>
                  <a:cubicBezTo>
                    <a:pt x="11" y="0"/>
                    <a:pt x="3" y="6"/>
                    <a:pt x="0" y="7"/>
                  </a:cubicBezTo>
                  <a:cubicBezTo>
                    <a:pt x="1" y="7"/>
                    <a:pt x="1" y="8"/>
                    <a:pt x="1" y="8"/>
                  </a:cubicBezTo>
                  <a:cubicBezTo>
                    <a:pt x="3" y="7"/>
                    <a:pt x="6" y="6"/>
                    <a:pt x="8" y="5"/>
                  </a:cubicBezTo>
                  <a:cubicBezTo>
                    <a:pt x="6" y="7"/>
                    <a:pt x="12" y="8"/>
                    <a:pt x="14" y="9"/>
                  </a:cubicBezTo>
                  <a:cubicBezTo>
                    <a:pt x="15" y="9"/>
                    <a:pt x="18" y="12"/>
                    <a:pt x="18" y="12"/>
                  </a:cubicBezTo>
                  <a:cubicBezTo>
                    <a:pt x="18" y="12"/>
                    <a:pt x="17" y="12"/>
                    <a:pt x="16" y="13"/>
                  </a:cubicBezTo>
                  <a:cubicBezTo>
                    <a:pt x="17" y="12"/>
                    <a:pt x="17" y="13"/>
                    <a:pt x="17" y="13"/>
                  </a:cubicBezTo>
                  <a:cubicBezTo>
                    <a:pt x="18" y="13"/>
                    <a:pt x="20" y="13"/>
                    <a:pt x="21" y="13"/>
                  </a:cubicBezTo>
                  <a:cubicBezTo>
                    <a:pt x="23" y="13"/>
                    <a:pt x="24" y="13"/>
                    <a:pt x="25"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1" name="Freeform 86"/>
            <p:cNvSpPr/>
            <p:nvPr/>
          </p:nvSpPr>
          <p:spPr bwMode="auto">
            <a:xfrm>
              <a:off x="2944813" y="4829175"/>
              <a:ext cx="0" cy="0"/>
            </a:xfrm>
            <a:custGeom>
              <a:avLst/>
              <a:gdLst>
                <a:gd name="T0" fmla="*/ 0 w 1"/>
                <a:gd name="T1" fmla="*/ 0 w 1"/>
              </a:gdLst>
              <a:ahLst/>
              <a:cxnLst>
                <a:cxn ang="0">
                  <a:pos x="T0" y="0"/>
                </a:cxn>
                <a:cxn ang="0">
                  <a:pos x="T1" y="0"/>
                </a:cxn>
              </a:cxnLst>
              <a:rect l="0" t="0" r="r" b="b"/>
              <a:pathLst>
                <a:path w="1">
                  <a:moveTo>
                    <a:pt x="0" y="0"/>
                  </a:moveTo>
                  <a:cubicBezTo>
                    <a:pt x="0"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2" name="Freeform 87"/>
            <p:cNvSpPr/>
            <p:nvPr/>
          </p:nvSpPr>
          <p:spPr bwMode="auto">
            <a:xfrm>
              <a:off x="2946400" y="4829175"/>
              <a:ext cx="11113" cy="4763"/>
            </a:xfrm>
            <a:custGeom>
              <a:avLst/>
              <a:gdLst>
                <a:gd name="T0" fmla="*/ 15 w 15"/>
                <a:gd name="T1" fmla="*/ 3 h 6"/>
                <a:gd name="T2" fmla="*/ 3 w 15"/>
                <a:gd name="T3" fmla="*/ 0 h 6"/>
                <a:gd name="T4" fmla="*/ 4 w 15"/>
                <a:gd name="T5" fmla="*/ 3 h 6"/>
                <a:gd name="T6" fmla="*/ 0 w 15"/>
                <a:gd name="T7" fmla="*/ 4 h 6"/>
                <a:gd name="T8" fmla="*/ 7 w 15"/>
                <a:gd name="T9" fmla="*/ 6 h 6"/>
                <a:gd name="T10" fmla="*/ 15 w 15"/>
                <a:gd name="T11" fmla="*/ 3 h 6"/>
              </a:gdLst>
              <a:ahLst/>
              <a:cxnLst>
                <a:cxn ang="0">
                  <a:pos x="T0" y="T1"/>
                </a:cxn>
                <a:cxn ang="0">
                  <a:pos x="T2" y="T3"/>
                </a:cxn>
                <a:cxn ang="0">
                  <a:pos x="T4" y="T5"/>
                </a:cxn>
                <a:cxn ang="0">
                  <a:pos x="T6" y="T7"/>
                </a:cxn>
                <a:cxn ang="0">
                  <a:pos x="T8" y="T9"/>
                </a:cxn>
                <a:cxn ang="0">
                  <a:pos x="T10" y="T11"/>
                </a:cxn>
              </a:cxnLst>
              <a:rect l="0" t="0" r="r" b="b"/>
              <a:pathLst>
                <a:path w="15" h="6">
                  <a:moveTo>
                    <a:pt x="15" y="3"/>
                  </a:moveTo>
                  <a:cubicBezTo>
                    <a:pt x="11" y="0"/>
                    <a:pt x="7" y="1"/>
                    <a:pt x="3" y="0"/>
                  </a:cubicBezTo>
                  <a:cubicBezTo>
                    <a:pt x="3" y="0"/>
                    <a:pt x="5" y="3"/>
                    <a:pt x="4" y="3"/>
                  </a:cubicBezTo>
                  <a:cubicBezTo>
                    <a:pt x="3" y="5"/>
                    <a:pt x="1" y="2"/>
                    <a:pt x="0" y="4"/>
                  </a:cubicBezTo>
                  <a:cubicBezTo>
                    <a:pt x="1" y="6"/>
                    <a:pt x="5" y="5"/>
                    <a:pt x="7" y="6"/>
                  </a:cubicBezTo>
                  <a:cubicBezTo>
                    <a:pt x="9" y="5"/>
                    <a:pt x="15" y="4"/>
                    <a:pt x="15"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3" name="Freeform 88"/>
            <p:cNvSpPr/>
            <p:nvPr/>
          </p:nvSpPr>
          <p:spPr bwMode="auto">
            <a:xfrm>
              <a:off x="2938463" y="4830763"/>
              <a:ext cx="4763" cy="3175"/>
            </a:xfrm>
            <a:custGeom>
              <a:avLst/>
              <a:gdLst>
                <a:gd name="T0" fmla="*/ 0 w 6"/>
                <a:gd name="T1" fmla="*/ 1 h 3"/>
                <a:gd name="T2" fmla="*/ 5 w 6"/>
                <a:gd name="T3" fmla="*/ 3 h 3"/>
                <a:gd name="T4" fmla="*/ 4 w 6"/>
                <a:gd name="T5" fmla="*/ 1 h 3"/>
                <a:gd name="T6" fmla="*/ 0 w 6"/>
                <a:gd name="T7" fmla="*/ 1 h 3"/>
              </a:gdLst>
              <a:ahLst/>
              <a:cxnLst>
                <a:cxn ang="0">
                  <a:pos x="T0" y="T1"/>
                </a:cxn>
                <a:cxn ang="0">
                  <a:pos x="T2" y="T3"/>
                </a:cxn>
                <a:cxn ang="0">
                  <a:pos x="T4" y="T5"/>
                </a:cxn>
                <a:cxn ang="0">
                  <a:pos x="T6" y="T7"/>
                </a:cxn>
              </a:cxnLst>
              <a:rect l="0" t="0" r="r" b="b"/>
              <a:pathLst>
                <a:path w="6" h="3">
                  <a:moveTo>
                    <a:pt x="0" y="1"/>
                  </a:moveTo>
                  <a:cubicBezTo>
                    <a:pt x="1" y="3"/>
                    <a:pt x="4" y="3"/>
                    <a:pt x="5" y="3"/>
                  </a:cubicBezTo>
                  <a:cubicBezTo>
                    <a:pt x="6" y="2"/>
                    <a:pt x="4" y="1"/>
                    <a:pt x="4" y="1"/>
                  </a:cubicBezTo>
                  <a:cubicBezTo>
                    <a:pt x="3"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4" name="Freeform 89"/>
            <p:cNvSpPr/>
            <p:nvPr/>
          </p:nvSpPr>
          <p:spPr bwMode="auto">
            <a:xfrm>
              <a:off x="2959100" y="4830763"/>
              <a:ext cx="3175" cy="3175"/>
            </a:xfrm>
            <a:custGeom>
              <a:avLst/>
              <a:gdLst>
                <a:gd name="T0" fmla="*/ 4 w 4"/>
                <a:gd name="T1" fmla="*/ 2 h 3"/>
                <a:gd name="T2" fmla="*/ 0 w 4"/>
                <a:gd name="T3" fmla="*/ 1 h 3"/>
                <a:gd name="T4" fmla="*/ 2 w 4"/>
                <a:gd name="T5" fmla="*/ 2 h 3"/>
                <a:gd name="T6" fmla="*/ 4 w 4"/>
                <a:gd name="T7" fmla="*/ 2 h 3"/>
              </a:gdLst>
              <a:ahLst/>
              <a:cxnLst>
                <a:cxn ang="0">
                  <a:pos x="T0" y="T1"/>
                </a:cxn>
                <a:cxn ang="0">
                  <a:pos x="T2" y="T3"/>
                </a:cxn>
                <a:cxn ang="0">
                  <a:pos x="T4" y="T5"/>
                </a:cxn>
                <a:cxn ang="0">
                  <a:pos x="T6" y="T7"/>
                </a:cxn>
              </a:cxnLst>
              <a:rect l="0" t="0" r="r" b="b"/>
              <a:pathLst>
                <a:path w="4" h="3">
                  <a:moveTo>
                    <a:pt x="4" y="2"/>
                  </a:moveTo>
                  <a:cubicBezTo>
                    <a:pt x="4" y="0"/>
                    <a:pt x="3" y="0"/>
                    <a:pt x="0" y="1"/>
                  </a:cubicBezTo>
                  <a:cubicBezTo>
                    <a:pt x="0" y="2"/>
                    <a:pt x="0" y="3"/>
                    <a:pt x="2" y="2"/>
                  </a:cubicBezTo>
                  <a:cubicBezTo>
                    <a:pt x="2" y="2"/>
                    <a:pt x="4" y="3"/>
                    <a:pt x="4"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5" name="Freeform 90"/>
            <p:cNvSpPr/>
            <p:nvPr/>
          </p:nvSpPr>
          <p:spPr bwMode="auto">
            <a:xfrm>
              <a:off x="2959100" y="483235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1"/>
                    <a:pt x="2"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6" name="Freeform 91"/>
            <p:cNvSpPr/>
            <p:nvPr/>
          </p:nvSpPr>
          <p:spPr bwMode="auto">
            <a:xfrm>
              <a:off x="2946400" y="4708525"/>
              <a:ext cx="1588" cy="4763"/>
            </a:xfrm>
            <a:custGeom>
              <a:avLst/>
              <a:gdLst>
                <a:gd name="T0" fmla="*/ 0 w 2"/>
                <a:gd name="T1" fmla="*/ 3 h 5"/>
                <a:gd name="T2" fmla="*/ 0 w 2"/>
                <a:gd name="T3" fmla="*/ 3 h 5"/>
                <a:gd name="T4" fmla="*/ 0 w 2"/>
                <a:gd name="T5" fmla="*/ 3 h 5"/>
              </a:gdLst>
              <a:ahLst/>
              <a:cxnLst>
                <a:cxn ang="0">
                  <a:pos x="T0" y="T1"/>
                </a:cxn>
                <a:cxn ang="0">
                  <a:pos x="T2" y="T3"/>
                </a:cxn>
                <a:cxn ang="0">
                  <a:pos x="T4" y="T5"/>
                </a:cxn>
              </a:cxnLst>
              <a:rect l="0" t="0" r="r" b="b"/>
              <a:pathLst>
                <a:path w="2" h="5">
                  <a:moveTo>
                    <a:pt x="0" y="3"/>
                  </a:moveTo>
                  <a:cubicBezTo>
                    <a:pt x="0" y="3"/>
                    <a:pt x="0" y="3"/>
                    <a:pt x="0" y="3"/>
                  </a:cubicBezTo>
                  <a:cubicBezTo>
                    <a:pt x="2" y="5"/>
                    <a:pt x="2" y="0"/>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7" name="Freeform 92"/>
            <p:cNvSpPr/>
            <p:nvPr/>
          </p:nvSpPr>
          <p:spPr bwMode="auto">
            <a:xfrm>
              <a:off x="2936875" y="4706938"/>
              <a:ext cx="7938" cy="4763"/>
            </a:xfrm>
            <a:custGeom>
              <a:avLst/>
              <a:gdLst>
                <a:gd name="T0" fmla="*/ 4 w 9"/>
                <a:gd name="T1" fmla="*/ 4 h 7"/>
                <a:gd name="T2" fmla="*/ 1 w 9"/>
                <a:gd name="T3" fmla="*/ 4 h 7"/>
                <a:gd name="T4" fmla="*/ 2 w 9"/>
                <a:gd name="T5" fmla="*/ 6 h 7"/>
                <a:gd name="T6" fmla="*/ 3 w 9"/>
                <a:gd name="T7" fmla="*/ 6 h 7"/>
                <a:gd name="T8" fmla="*/ 9 w 9"/>
                <a:gd name="T9" fmla="*/ 3 h 7"/>
                <a:gd name="T10" fmla="*/ 4 w 9"/>
                <a:gd name="T11" fmla="*/ 4 h 7"/>
              </a:gdLst>
              <a:ahLst/>
              <a:cxnLst>
                <a:cxn ang="0">
                  <a:pos x="T0" y="T1"/>
                </a:cxn>
                <a:cxn ang="0">
                  <a:pos x="T2" y="T3"/>
                </a:cxn>
                <a:cxn ang="0">
                  <a:pos x="T4" y="T5"/>
                </a:cxn>
                <a:cxn ang="0">
                  <a:pos x="T6" y="T7"/>
                </a:cxn>
                <a:cxn ang="0">
                  <a:pos x="T8" y="T9"/>
                </a:cxn>
                <a:cxn ang="0">
                  <a:pos x="T10" y="T11"/>
                </a:cxn>
              </a:cxnLst>
              <a:rect l="0" t="0" r="r" b="b"/>
              <a:pathLst>
                <a:path w="9" h="7">
                  <a:moveTo>
                    <a:pt x="4" y="4"/>
                  </a:moveTo>
                  <a:cubicBezTo>
                    <a:pt x="2" y="4"/>
                    <a:pt x="2" y="4"/>
                    <a:pt x="1" y="4"/>
                  </a:cubicBezTo>
                  <a:cubicBezTo>
                    <a:pt x="0" y="5"/>
                    <a:pt x="1" y="6"/>
                    <a:pt x="2" y="6"/>
                  </a:cubicBezTo>
                  <a:cubicBezTo>
                    <a:pt x="3" y="6"/>
                    <a:pt x="3" y="6"/>
                    <a:pt x="3" y="6"/>
                  </a:cubicBezTo>
                  <a:cubicBezTo>
                    <a:pt x="5" y="7"/>
                    <a:pt x="8" y="5"/>
                    <a:pt x="9" y="3"/>
                  </a:cubicBezTo>
                  <a:cubicBezTo>
                    <a:pt x="8" y="0"/>
                    <a:pt x="2" y="3"/>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8" name="Freeform 93"/>
            <p:cNvSpPr/>
            <p:nvPr/>
          </p:nvSpPr>
          <p:spPr bwMode="auto">
            <a:xfrm>
              <a:off x="2944813" y="4821238"/>
              <a:ext cx="3175" cy="1588"/>
            </a:xfrm>
            <a:custGeom>
              <a:avLst/>
              <a:gdLst>
                <a:gd name="T0" fmla="*/ 3 w 3"/>
                <a:gd name="T1" fmla="*/ 3 h 3"/>
                <a:gd name="T2" fmla="*/ 1 w 3"/>
                <a:gd name="T3" fmla="*/ 0 h 3"/>
                <a:gd name="T4" fmla="*/ 3 w 3"/>
                <a:gd name="T5" fmla="*/ 3 h 3"/>
              </a:gdLst>
              <a:ahLst/>
              <a:cxnLst>
                <a:cxn ang="0">
                  <a:pos x="T0" y="T1"/>
                </a:cxn>
                <a:cxn ang="0">
                  <a:pos x="T2" y="T3"/>
                </a:cxn>
                <a:cxn ang="0">
                  <a:pos x="T4" y="T5"/>
                </a:cxn>
              </a:cxnLst>
              <a:rect l="0" t="0" r="r" b="b"/>
              <a:pathLst>
                <a:path w="3" h="3">
                  <a:moveTo>
                    <a:pt x="3" y="3"/>
                  </a:moveTo>
                  <a:cubicBezTo>
                    <a:pt x="3" y="2"/>
                    <a:pt x="2" y="1"/>
                    <a:pt x="1" y="0"/>
                  </a:cubicBezTo>
                  <a:cubicBezTo>
                    <a:pt x="0" y="0"/>
                    <a:pt x="2" y="3"/>
                    <a:pt x="3"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69" name="Freeform 94"/>
            <p:cNvSpPr/>
            <p:nvPr/>
          </p:nvSpPr>
          <p:spPr bwMode="auto">
            <a:xfrm>
              <a:off x="2941638" y="481647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0" name="Freeform 95"/>
            <p:cNvSpPr/>
            <p:nvPr/>
          </p:nvSpPr>
          <p:spPr bwMode="auto">
            <a:xfrm>
              <a:off x="2940050" y="4814888"/>
              <a:ext cx="4763" cy="4763"/>
            </a:xfrm>
            <a:custGeom>
              <a:avLst/>
              <a:gdLst>
                <a:gd name="T0" fmla="*/ 4 w 5"/>
                <a:gd name="T1" fmla="*/ 4 h 5"/>
                <a:gd name="T2" fmla="*/ 2 w 5"/>
                <a:gd name="T3" fmla="*/ 2 h 5"/>
                <a:gd name="T4" fmla="*/ 2 w 5"/>
                <a:gd name="T5" fmla="*/ 2 h 5"/>
                <a:gd name="T6" fmla="*/ 0 w 5"/>
                <a:gd name="T7" fmla="*/ 2 h 5"/>
                <a:gd name="T8" fmla="*/ 3 w 5"/>
                <a:gd name="T9" fmla="*/ 2 h 5"/>
                <a:gd name="T10" fmla="*/ 4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4" y="4"/>
                  </a:moveTo>
                  <a:cubicBezTo>
                    <a:pt x="5" y="5"/>
                    <a:pt x="4" y="0"/>
                    <a:pt x="2" y="2"/>
                  </a:cubicBezTo>
                  <a:cubicBezTo>
                    <a:pt x="2" y="2"/>
                    <a:pt x="2" y="2"/>
                    <a:pt x="2" y="2"/>
                  </a:cubicBezTo>
                  <a:cubicBezTo>
                    <a:pt x="2" y="2"/>
                    <a:pt x="0" y="2"/>
                    <a:pt x="0" y="2"/>
                  </a:cubicBezTo>
                  <a:cubicBezTo>
                    <a:pt x="1" y="3"/>
                    <a:pt x="3" y="2"/>
                    <a:pt x="3" y="2"/>
                  </a:cubicBezTo>
                  <a:cubicBezTo>
                    <a:pt x="3" y="1"/>
                    <a:pt x="4" y="4"/>
                    <a:pt x="4"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1" name="Freeform 96"/>
            <p:cNvSpPr/>
            <p:nvPr/>
          </p:nvSpPr>
          <p:spPr bwMode="auto">
            <a:xfrm>
              <a:off x="2930525" y="4824413"/>
              <a:ext cx="1588" cy="1588"/>
            </a:xfrm>
            <a:custGeom>
              <a:avLst/>
              <a:gdLst>
                <a:gd name="T0" fmla="*/ 0 w 1"/>
                <a:gd name="T1" fmla="*/ 2 h 2"/>
                <a:gd name="T2" fmla="*/ 0 w 1"/>
                <a:gd name="T3" fmla="*/ 2 h 2"/>
                <a:gd name="T4" fmla="*/ 1 w 1"/>
                <a:gd name="T5" fmla="*/ 1 h 2"/>
                <a:gd name="T6" fmla="*/ 0 w 1"/>
                <a:gd name="T7" fmla="*/ 2 h 2"/>
              </a:gdLst>
              <a:ahLst/>
              <a:cxnLst>
                <a:cxn ang="0">
                  <a:pos x="T0" y="T1"/>
                </a:cxn>
                <a:cxn ang="0">
                  <a:pos x="T2" y="T3"/>
                </a:cxn>
                <a:cxn ang="0">
                  <a:pos x="T4" y="T5"/>
                </a:cxn>
                <a:cxn ang="0">
                  <a:pos x="T6" y="T7"/>
                </a:cxn>
              </a:cxnLst>
              <a:rect l="0" t="0" r="r" b="b"/>
              <a:pathLst>
                <a:path w="1" h="2">
                  <a:moveTo>
                    <a:pt x="0" y="2"/>
                  </a:moveTo>
                  <a:cubicBezTo>
                    <a:pt x="0" y="2"/>
                    <a:pt x="0" y="2"/>
                    <a:pt x="0" y="2"/>
                  </a:cubicBezTo>
                  <a:cubicBezTo>
                    <a:pt x="1" y="2"/>
                    <a:pt x="1" y="2"/>
                    <a:pt x="1" y="1"/>
                  </a:cubicBezTo>
                  <a:cubicBezTo>
                    <a:pt x="0" y="0"/>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2" name="Freeform 97"/>
            <p:cNvSpPr/>
            <p:nvPr/>
          </p:nvSpPr>
          <p:spPr bwMode="auto">
            <a:xfrm>
              <a:off x="2947988" y="4826000"/>
              <a:ext cx="1588" cy="1588"/>
            </a:xfrm>
            <a:custGeom>
              <a:avLst/>
              <a:gdLst>
                <a:gd name="T0" fmla="*/ 2 w 2"/>
                <a:gd name="T1" fmla="*/ 1 h 2"/>
                <a:gd name="T2" fmla="*/ 1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1" y="0"/>
                  </a:cubicBezTo>
                  <a:cubicBezTo>
                    <a:pt x="0" y="0"/>
                    <a:pt x="1"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3" name="Freeform 98"/>
            <p:cNvSpPr/>
            <p:nvPr/>
          </p:nvSpPr>
          <p:spPr bwMode="auto">
            <a:xfrm>
              <a:off x="2986088" y="4987925"/>
              <a:ext cx="1588" cy="1588"/>
            </a:xfrm>
            <a:custGeom>
              <a:avLst/>
              <a:gdLst>
                <a:gd name="T0" fmla="*/ 1 w 2"/>
                <a:gd name="T1" fmla="*/ 1 h 2"/>
                <a:gd name="T2" fmla="*/ 2 w 2"/>
                <a:gd name="T3" fmla="*/ 1 h 2"/>
                <a:gd name="T4" fmla="*/ 1 w 2"/>
                <a:gd name="T5" fmla="*/ 1 h 2"/>
              </a:gdLst>
              <a:ahLst/>
              <a:cxnLst>
                <a:cxn ang="0">
                  <a:pos x="T0" y="T1"/>
                </a:cxn>
                <a:cxn ang="0">
                  <a:pos x="T2" y="T3"/>
                </a:cxn>
                <a:cxn ang="0">
                  <a:pos x="T4" y="T5"/>
                </a:cxn>
              </a:cxnLst>
              <a:rect l="0" t="0" r="r" b="b"/>
              <a:pathLst>
                <a:path w="2" h="2">
                  <a:moveTo>
                    <a:pt x="1" y="1"/>
                  </a:moveTo>
                  <a:cubicBezTo>
                    <a:pt x="0" y="2"/>
                    <a:pt x="0" y="1"/>
                    <a:pt x="2" y="1"/>
                  </a:cubicBezTo>
                  <a:cubicBezTo>
                    <a:pt x="2" y="0"/>
                    <a:pt x="2"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4" name="Freeform 99"/>
            <p:cNvSpPr/>
            <p:nvPr/>
          </p:nvSpPr>
          <p:spPr bwMode="auto">
            <a:xfrm>
              <a:off x="2970213" y="4835525"/>
              <a:ext cx="1588" cy="3175"/>
            </a:xfrm>
            <a:custGeom>
              <a:avLst/>
              <a:gdLst>
                <a:gd name="T0" fmla="*/ 2 w 2"/>
                <a:gd name="T1" fmla="*/ 1 h 3"/>
                <a:gd name="T2" fmla="*/ 1 w 2"/>
                <a:gd name="T3" fmla="*/ 0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2" y="1"/>
                    <a:pt x="1" y="0"/>
                    <a:pt x="1" y="0"/>
                  </a:cubicBezTo>
                  <a:cubicBezTo>
                    <a:pt x="0" y="1"/>
                    <a:pt x="0" y="2"/>
                    <a:pt x="0" y="2"/>
                  </a:cubicBezTo>
                  <a:cubicBezTo>
                    <a:pt x="2" y="3"/>
                    <a:pt x="1" y="1"/>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5" name="Freeform 100"/>
            <p:cNvSpPr/>
            <p:nvPr/>
          </p:nvSpPr>
          <p:spPr bwMode="auto">
            <a:xfrm>
              <a:off x="2970213" y="4837113"/>
              <a:ext cx="0" cy="0"/>
            </a:xfrm>
            <a:custGeom>
              <a:avLst/>
              <a:gdLst>
                <a:gd name="T0" fmla="*/ 0 w 1"/>
                <a:gd name="T1" fmla="*/ 1 h 1"/>
                <a:gd name="T2" fmla="*/ 0 w 1"/>
                <a:gd name="T3" fmla="*/ 1 h 1"/>
              </a:gdLst>
              <a:ahLst/>
              <a:cxnLst>
                <a:cxn ang="0">
                  <a:pos x="T0" y="T1"/>
                </a:cxn>
                <a:cxn ang="0">
                  <a:pos x="T2" y="T3"/>
                </a:cxn>
              </a:cxnLst>
              <a:rect l="0" t="0" r="r" b="b"/>
              <a:pathLst>
                <a:path w="1" h="1">
                  <a:moveTo>
                    <a:pt x="0" y="1"/>
                  </a:moveTo>
                  <a:cubicBezTo>
                    <a:pt x="0"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6" name="Freeform 101"/>
            <p:cNvSpPr/>
            <p:nvPr/>
          </p:nvSpPr>
          <p:spPr bwMode="auto">
            <a:xfrm>
              <a:off x="2976563" y="4779963"/>
              <a:ext cx="1588" cy="1588"/>
            </a:xfrm>
            <a:custGeom>
              <a:avLst/>
              <a:gdLst>
                <a:gd name="T0" fmla="*/ 0 w 2"/>
                <a:gd name="T1" fmla="*/ 2 h 2"/>
                <a:gd name="T2" fmla="*/ 1 w 2"/>
                <a:gd name="T3" fmla="*/ 2 h 2"/>
                <a:gd name="T4" fmla="*/ 0 w 2"/>
                <a:gd name="T5" fmla="*/ 2 h 2"/>
              </a:gdLst>
              <a:ahLst/>
              <a:cxnLst>
                <a:cxn ang="0">
                  <a:pos x="T0" y="T1"/>
                </a:cxn>
                <a:cxn ang="0">
                  <a:pos x="T2" y="T3"/>
                </a:cxn>
                <a:cxn ang="0">
                  <a:pos x="T4" y="T5"/>
                </a:cxn>
              </a:cxnLst>
              <a:rect l="0" t="0" r="r" b="b"/>
              <a:pathLst>
                <a:path w="2" h="2">
                  <a:moveTo>
                    <a:pt x="0" y="2"/>
                  </a:moveTo>
                  <a:cubicBezTo>
                    <a:pt x="0" y="2"/>
                    <a:pt x="1" y="2"/>
                    <a:pt x="1" y="2"/>
                  </a:cubicBezTo>
                  <a:cubicBezTo>
                    <a:pt x="2" y="2"/>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7" name="Freeform 102"/>
            <p:cNvSpPr/>
            <p:nvPr/>
          </p:nvSpPr>
          <p:spPr bwMode="auto">
            <a:xfrm>
              <a:off x="2947988" y="4822825"/>
              <a:ext cx="1588" cy="1588"/>
            </a:xfrm>
            <a:custGeom>
              <a:avLst/>
              <a:gdLst>
                <a:gd name="T0" fmla="*/ 1 w 3"/>
                <a:gd name="T1" fmla="*/ 1 h 2"/>
                <a:gd name="T2" fmla="*/ 1 w 3"/>
                <a:gd name="T3" fmla="*/ 2 h 2"/>
                <a:gd name="T4" fmla="*/ 1 w 3"/>
                <a:gd name="T5" fmla="*/ 1 h 2"/>
              </a:gdLst>
              <a:ahLst/>
              <a:cxnLst>
                <a:cxn ang="0">
                  <a:pos x="T0" y="T1"/>
                </a:cxn>
                <a:cxn ang="0">
                  <a:pos x="T2" y="T3"/>
                </a:cxn>
                <a:cxn ang="0">
                  <a:pos x="T4" y="T5"/>
                </a:cxn>
              </a:cxnLst>
              <a:rect l="0" t="0" r="r" b="b"/>
              <a:pathLst>
                <a:path w="3" h="2">
                  <a:moveTo>
                    <a:pt x="1" y="1"/>
                  </a:moveTo>
                  <a:cubicBezTo>
                    <a:pt x="0" y="0"/>
                    <a:pt x="0" y="1"/>
                    <a:pt x="1" y="2"/>
                  </a:cubicBezTo>
                  <a:cubicBezTo>
                    <a:pt x="3" y="1"/>
                    <a:pt x="2"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8" name="Freeform 103"/>
            <p:cNvSpPr/>
            <p:nvPr/>
          </p:nvSpPr>
          <p:spPr bwMode="auto">
            <a:xfrm>
              <a:off x="2981325" y="4989513"/>
              <a:ext cx="1588" cy="1588"/>
            </a:xfrm>
            <a:custGeom>
              <a:avLst/>
              <a:gdLst>
                <a:gd name="T0" fmla="*/ 0 w 2"/>
                <a:gd name="T1" fmla="*/ 2 h 2"/>
                <a:gd name="T2" fmla="*/ 0 w 2"/>
                <a:gd name="T3" fmla="*/ 2 h 2"/>
                <a:gd name="T4" fmla="*/ 0 w 2"/>
                <a:gd name="T5" fmla="*/ 2 h 2"/>
              </a:gdLst>
              <a:ahLst/>
              <a:cxnLst>
                <a:cxn ang="0">
                  <a:pos x="T0" y="T1"/>
                </a:cxn>
                <a:cxn ang="0">
                  <a:pos x="T2" y="T3"/>
                </a:cxn>
                <a:cxn ang="0">
                  <a:pos x="T4" y="T5"/>
                </a:cxn>
              </a:cxnLst>
              <a:rect l="0" t="0" r="r" b="b"/>
              <a:pathLst>
                <a:path w="2" h="2">
                  <a:moveTo>
                    <a:pt x="0" y="2"/>
                  </a:moveTo>
                  <a:cubicBezTo>
                    <a:pt x="0" y="2"/>
                    <a:pt x="0" y="2"/>
                    <a:pt x="0" y="2"/>
                  </a:cubicBezTo>
                  <a:cubicBezTo>
                    <a:pt x="2" y="2"/>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79" name="Freeform 104"/>
            <p:cNvSpPr/>
            <p:nvPr/>
          </p:nvSpPr>
          <p:spPr bwMode="auto">
            <a:xfrm>
              <a:off x="2970213" y="4838700"/>
              <a:ext cx="1588" cy="3175"/>
            </a:xfrm>
            <a:custGeom>
              <a:avLst/>
              <a:gdLst>
                <a:gd name="T0" fmla="*/ 1 w 1"/>
                <a:gd name="T1" fmla="*/ 2 h 3"/>
                <a:gd name="T2" fmla="*/ 1 w 1"/>
                <a:gd name="T3" fmla="*/ 2 h 3"/>
                <a:gd name="T4" fmla="*/ 0 w 1"/>
                <a:gd name="T5" fmla="*/ 1 h 3"/>
                <a:gd name="T6" fmla="*/ 1 w 1"/>
                <a:gd name="T7" fmla="*/ 2 h 3"/>
              </a:gdLst>
              <a:ahLst/>
              <a:cxnLst>
                <a:cxn ang="0">
                  <a:pos x="T0" y="T1"/>
                </a:cxn>
                <a:cxn ang="0">
                  <a:pos x="T2" y="T3"/>
                </a:cxn>
                <a:cxn ang="0">
                  <a:pos x="T4" y="T5"/>
                </a:cxn>
                <a:cxn ang="0">
                  <a:pos x="T6" y="T7"/>
                </a:cxn>
              </a:cxnLst>
              <a:rect l="0" t="0" r="r" b="b"/>
              <a:pathLst>
                <a:path w="1" h="3">
                  <a:moveTo>
                    <a:pt x="1" y="2"/>
                  </a:moveTo>
                  <a:cubicBezTo>
                    <a:pt x="1" y="2"/>
                    <a:pt x="1" y="2"/>
                    <a:pt x="1" y="2"/>
                  </a:cubicBezTo>
                  <a:cubicBezTo>
                    <a:pt x="1" y="2"/>
                    <a:pt x="1" y="0"/>
                    <a:pt x="0" y="1"/>
                  </a:cubicBezTo>
                  <a:cubicBezTo>
                    <a:pt x="0" y="1"/>
                    <a:pt x="1" y="3"/>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0" name="Freeform 105"/>
            <p:cNvSpPr/>
            <p:nvPr/>
          </p:nvSpPr>
          <p:spPr bwMode="auto">
            <a:xfrm>
              <a:off x="2970213" y="4838700"/>
              <a:ext cx="0" cy="0"/>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0"/>
                    <a:pt x="1" y="0"/>
                    <a:pt x="1"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1" name="Freeform 106"/>
            <p:cNvSpPr/>
            <p:nvPr/>
          </p:nvSpPr>
          <p:spPr bwMode="auto">
            <a:xfrm>
              <a:off x="2971800" y="4843463"/>
              <a:ext cx="3175" cy="1588"/>
            </a:xfrm>
            <a:custGeom>
              <a:avLst/>
              <a:gdLst>
                <a:gd name="T0" fmla="*/ 2 w 3"/>
                <a:gd name="T1" fmla="*/ 1 h 2"/>
                <a:gd name="T2" fmla="*/ 2 w 3"/>
                <a:gd name="T3" fmla="*/ 1 h 2"/>
              </a:gdLst>
              <a:ahLst/>
              <a:cxnLst>
                <a:cxn ang="0">
                  <a:pos x="T0" y="T1"/>
                </a:cxn>
                <a:cxn ang="0">
                  <a:pos x="T2" y="T3"/>
                </a:cxn>
              </a:cxnLst>
              <a:rect l="0" t="0" r="r" b="b"/>
              <a:pathLst>
                <a:path w="3" h="2">
                  <a:moveTo>
                    <a:pt x="2" y="1"/>
                  </a:moveTo>
                  <a:cubicBezTo>
                    <a:pt x="0" y="0"/>
                    <a:pt x="3" y="2"/>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2" name="Freeform 107"/>
            <p:cNvSpPr/>
            <p:nvPr/>
          </p:nvSpPr>
          <p:spPr bwMode="auto">
            <a:xfrm>
              <a:off x="2967038" y="4833938"/>
              <a:ext cx="1588" cy="1588"/>
            </a:xfrm>
            <a:custGeom>
              <a:avLst/>
              <a:gdLst>
                <a:gd name="T0" fmla="*/ 2 w 2"/>
                <a:gd name="T1" fmla="*/ 1 h 3"/>
                <a:gd name="T2" fmla="*/ 1 w 2"/>
                <a:gd name="T3" fmla="*/ 1 h 3"/>
                <a:gd name="T4" fmla="*/ 2 w 2"/>
                <a:gd name="T5" fmla="*/ 1 h 3"/>
              </a:gdLst>
              <a:ahLst/>
              <a:cxnLst>
                <a:cxn ang="0">
                  <a:pos x="T0" y="T1"/>
                </a:cxn>
                <a:cxn ang="0">
                  <a:pos x="T2" y="T3"/>
                </a:cxn>
                <a:cxn ang="0">
                  <a:pos x="T4" y="T5"/>
                </a:cxn>
              </a:cxnLst>
              <a:rect l="0" t="0" r="r" b="b"/>
              <a:pathLst>
                <a:path w="2" h="3">
                  <a:moveTo>
                    <a:pt x="2" y="1"/>
                  </a:moveTo>
                  <a:cubicBezTo>
                    <a:pt x="1" y="0"/>
                    <a:pt x="0" y="1"/>
                    <a:pt x="1" y="1"/>
                  </a:cubicBezTo>
                  <a:cubicBezTo>
                    <a:pt x="1" y="1"/>
                    <a:pt x="2"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3" name="Freeform 108"/>
            <p:cNvSpPr/>
            <p:nvPr/>
          </p:nvSpPr>
          <p:spPr bwMode="auto">
            <a:xfrm>
              <a:off x="3033713" y="4708525"/>
              <a:ext cx="1588" cy="1588"/>
            </a:xfrm>
            <a:custGeom>
              <a:avLst/>
              <a:gdLst>
                <a:gd name="T0" fmla="*/ 0 w 1"/>
                <a:gd name="T1" fmla="*/ 0 h 2"/>
                <a:gd name="T2" fmla="*/ 0 w 1"/>
                <a:gd name="T3" fmla="*/ 0 h 2"/>
              </a:gdLst>
              <a:ahLst/>
              <a:cxnLst>
                <a:cxn ang="0">
                  <a:pos x="T0" y="T1"/>
                </a:cxn>
                <a:cxn ang="0">
                  <a:pos x="T2" y="T3"/>
                </a:cxn>
              </a:cxnLst>
              <a:rect l="0" t="0" r="r" b="b"/>
              <a:pathLst>
                <a:path w="1" h="2">
                  <a:moveTo>
                    <a:pt x="0" y="0"/>
                  </a:moveTo>
                  <a:cubicBezTo>
                    <a:pt x="1" y="2"/>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4" name="Rectangle 109"/>
            <p:cNvSpPr>
              <a:spLocks noChangeArrowheads="1"/>
            </p:cNvSpPr>
            <p:nvPr/>
          </p:nvSpPr>
          <p:spPr bwMode="auto">
            <a:xfrm>
              <a:off x="3033713" y="470852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5" name="Freeform 110"/>
            <p:cNvSpPr/>
            <p:nvPr/>
          </p:nvSpPr>
          <p:spPr bwMode="auto">
            <a:xfrm>
              <a:off x="2954338" y="4845050"/>
              <a:ext cx="1588" cy="1588"/>
            </a:xfrm>
            <a:custGeom>
              <a:avLst/>
              <a:gdLst>
                <a:gd name="T0" fmla="*/ 0 w 2"/>
                <a:gd name="T1" fmla="*/ 1 h 1"/>
                <a:gd name="T2" fmla="*/ 0 w 2"/>
                <a:gd name="T3" fmla="*/ 1 h 1"/>
              </a:gdLst>
              <a:ahLst/>
              <a:cxnLst>
                <a:cxn ang="0">
                  <a:pos x="T0" y="T1"/>
                </a:cxn>
                <a:cxn ang="0">
                  <a:pos x="T2" y="T3"/>
                </a:cxn>
              </a:cxnLst>
              <a:rect l="0" t="0" r="r" b="b"/>
              <a:pathLst>
                <a:path w="2" h="1">
                  <a:moveTo>
                    <a:pt x="0" y="1"/>
                  </a:moveTo>
                  <a:cubicBezTo>
                    <a:pt x="2"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6" name="Freeform 111"/>
            <p:cNvSpPr/>
            <p:nvPr/>
          </p:nvSpPr>
          <p:spPr bwMode="auto">
            <a:xfrm>
              <a:off x="2954338" y="48466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7" name="Freeform 112"/>
            <p:cNvSpPr/>
            <p:nvPr/>
          </p:nvSpPr>
          <p:spPr bwMode="auto">
            <a:xfrm>
              <a:off x="2933700" y="4852988"/>
              <a:ext cx="3175" cy="1588"/>
            </a:xfrm>
            <a:custGeom>
              <a:avLst/>
              <a:gdLst>
                <a:gd name="T0" fmla="*/ 2 w 4"/>
                <a:gd name="T1" fmla="*/ 2 h 2"/>
                <a:gd name="T2" fmla="*/ 2 w 4"/>
                <a:gd name="T3" fmla="*/ 2 h 2"/>
              </a:gdLst>
              <a:ahLst/>
              <a:cxnLst>
                <a:cxn ang="0">
                  <a:pos x="T0" y="T1"/>
                </a:cxn>
                <a:cxn ang="0">
                  <a:pos x="T2" y="T3"/>
                </a:cxn>
              </a:cxnLst>
              <a:rect l="0" t="0" r="r" b="b"/>
              <a:pathLst>
                <a:path w="4" h="2">
                  <a:moveTo>
                    <a:pt x="2" y="2"/>
                  </a:moveTo>
                  <a:cubicBezTo>
                    <a:pt x="4" y="2"/>
                    <a:pt x="0" y="0"/>
                    <a:pt x="2"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8" name="Freeform 113"/>
            <p:cNvSpPr/>
            <p:nvPr/>
          </p:nvSpPr>
          <p:spPr bwMode="auto">
            <a:xfrm>
              <a:off x="2832100" y="4757738"/>
              <a:ext cx="3175" cy="1588"/>
            </a:xfrm>
            <a:custGeom>
              <a:avLst/>
              <a:gdLst>
                <a:gd name="T0" fmla="*/ 1 w 3"/>
                <a:gd name="T1" fmla="*/ 0 h 2"/>
                <a:gd name="T2" fmla="*/ 1 w 3"/>
                <a:gd name="T3" fmla="*/ 0 h 2"/>
              </a:gdLst>
              <a:ahLst/>
              <a:cxnLst>
                <a:cxn ang="0">
                  <a:pos x="T0" y="T1"/>
                </a:cxn>
                <a:cxn ang="0">
                  <a:pos x="T2" y="T3"/>
                </a:cxn>
              </a:cxnLst>
              <a:rect l="0" t="0" r="r" b="b"/>
              <a:pathLst>
                <a:path w="3" h="2">
                  <a:moveTo>
                    <a:pt x="1" y="0"/>
                  </a:moveTo>
                  <a:cubicBezTo>
                    <a:pt x="0" y="2"/>
                    <a:pt x="3"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89" name="Freeform 114"/>
            <p:cNvSpPr/>
            <p:nvPr/>
          </p:nvSpPr>
          <p:spPr bwMode="auto">
            <a:xfrm>
              <a:off x="2840038" y="4757738"/>
              <a:ext cx="0" cy="0"/>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0" name="Freeform 115"/>
            <p:cNvSpPr/>
            <p:nvPr/>
          </p:nvSpPr>
          <p:spPr bwMode="auto">
            <a:xfrm>
              <a:off x="2965450" y="4832350"/>
              <a:ext cx="4763" cy="1588"/>
            </a:xfrm>
            <a:custGeom>
              <a:avLst/>
              <a:gdLst>
                <a:gd name="T0" fmla="*/ 3 w 5"/>
                <a:gd name="T1" fmla="*/ 0 h 2"/>
                <a:gd name="T2" fmla="*/ 3 w 5"/>
                <a:gd name="T3" fmla="*/ 0 h 2"/>
              </a:gdLst>
              <a:ahLst/>
              <a:cxnLst>
                <a:cxn ang="0">
                  <a:pos x="T0" y="T1"/>
                </a:cxn>
                <a:cxn ang="0">
                  <a:pos x="T2" y="T3"/>
                </a:cxn>
              </a:cxnLst>
              <a:rect l="0" t="0" r="r" b="b"/>
              <a:pathLst>
                <a:path w="5" h="2">
                  <a:moveTo>
                    <a:pt x="3" y="0"/>
                  </a:moveTo>
                  <a:cubicBezTo>
                    <a:pt x="0" y="0"/>
                    <a:pt x="5" y="2"/>
                    <a:pt x="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1" name="Freeform 116"/>
            <p:cNvSpPr/>
            <p:nvPr/>
          </p:nvSpPr>
          <p:spPr bwMode="auto">
            <a:xfrm>
              <a:off x="2963863" y="4833938"/>
              <a:ext cx="1588"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2" name="Freeform 117"/>
            <p:cNvSpPr/>
            <p:nvPr/>
          </p:nvSpPr>
          <p:spPr bwMode="auto">
            <a:xfrm>
              <a:off x="2952750" y="4845050"/>
              <a:ext cx="1588" cy="0"/>
            </a:xfrm>
            <a:custGeom>
              <a:avLst/>
              <a:gdLst>
                <a:gd name="T0" fmla="*/ 1 w 3"/>
                <a:gd name="T1" fmla="*/ 1 h 1"/>
                <a:gd name="T2" fmla="*/ 1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1" y="1"/>
                  </a:cubicBezTo>
                  <a:cubicBezTo>
                    <a:pt x="3" y="1"/>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3" name="Freeform 118"/>
            <p:cNvSpPr/>
            <p:nvPr/>
          </p:nvSpPr>
          <p:spPr bwMode="auto">
            <a:xfrm>
              <a:off x="2955925" y="4845050"/>
              <a:ext cx="1588" cy="1588"/>
            </a:xfrm>
            <a:custGeom>
              <a:avLst/>
              <a:gdLst>
                <a:gd name="T0" fmla="*/ 0 w 1"/>
                <a:gd name="T1" fmla="*/ 1 h 3"/>
                <a:gd name="T2" fmla="*/ 0 w 1"/>
                <a:gd name="T3" fmla="*/ 1 h 3"/>
              </a:gdLst>
              <a:ahLst/>
              <a:cxnLst>
                <a:cxn ang="0">
                  <a:pos x="T0" y="T1"/>
                </a:cxn>
                <a:cxn ang="0">
                  <a:pos x="T2" y="T3"/>
                </a:cxn>
              </a:cxnLst>
              <a:rect l="0" t="0" r="r" b="b"/>
              <a:pathLst>
                <a:path w="1" h="3">
                  <a:moveTo>
                    <a:pt x="0" y="1"/>
                  </a:moveTo>
                  <a:cubicBezTo>
                    <a:pt x="0" y="3"/>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4" name="Rectangle 119"/>
            <p:cNvSpPr>
              <a:spLocks noChangeArrowheads="1"/>
            </p:cNvSpPr>
            <p:nvPr/>
          </p:nvSpPr>
          <p:spPr bwMode="auto">
            <a:xfrm>
              <a:off x="2968625" y="484505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5" name="Freeform 120"/>
            <p:cNvSpPr/>
            <p:nvPr/>
          </p:nvSpPr>
          <p:spPr bwMode="auto">
            <a:xfrm>
              <a:off x="2951163" y="4824413"/>
              <a:ext cx="1588" cy="1588"/>
            </a:xfrm>
            <a:custGeom>
              <a:avLst/>
              <a:gdLst>
                <a:gd name="T0" fmla="*/ 0 w 2"/>
                <a:gd name="T1" fmla="*/ 1 h 1"/>
                <a:gd name="T2" fmla="*/ 2 w 2"/>
                <a:gd name="T3" fmla="*/ 0 h 1"/>
                <a:gd name="T4" fmla="*/ 2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2" y="0"/>
                    <a:pt x="2" y="0"/>
                  </a:cubicBezTo>
                  <a:cubicBezTo>
                    <a:pt x="2" y="0"/>
                    <a:pt x="2" y="0"/>
                    <a:pt x="2" y="0"/>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6" name="Freeform 121"/>
            <p:cNvSpPr/>
            <p:nvPr/>
          </p:nvSpPr>
          <p:spPr bwMode="auto">
            <a:xfrm>
              <a:off x="2873375" y="4802188"/>
              <a:ext cx="1588" cy="0"/>
            </a:xfrm>
            <a:custGeom>
              <a:avLst/>
              <a:gdLst>
                <a:gd name="T0" fmla="*/ 1 w 2"/>
                <a:gd name="T1" fmla="*/ 1 w 2"/>
                <a:gd name="T2" fmla="*/ 1 w 2"/>
              </a:gdLst>
              <a:ahLst/>
              <a:cxnLst>
                <a:cxn ang="0">
                  <a:pos x="T0" y="0"/>
                </a:cxn>
                <a:cxn ang="0">
                  <a:pos x="T1" y="0"/>
                </a:cxn>
                <a:cxn ang="0">
                  <a:pos x="T2" y="0"/>
                </a:cxn>
              </a:cxnLst>
              <a:rect l="0" t="0" r="r" b="b"/>
              <a:pathLst>
                <a:path w="2">
                  <a:moveTo>
                    <a:pt x="1" y="0"/>
                  </a:moveTo>
                  <a:cubicBezTo>
                    <a:pt x="0"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7" name="Freeform 122"/>
            <p:cNvSpPr/>
            <p:nvPr/>
          </p:nvSpPr>
          <p:spPr bwMode="auto">
            <a:xfrm>
              <a:off x="2960688" y="4791075"/>
              <a:ext cx="1588" cy="0"/>
            </a:xfrm>
            <a:custGeom>
              <a:avLst/>
              <a:gdLst>
                <a:gd name="T0" fmla="*/ 1 w 2"/>
                <a:gd name="T1" fmla="*/ 0 w 2"/>
                <a:gd name="T2" fmla="*/ 1 w 2"/>
              </a:gdLst>
              <a:ahLst/>
              <a:cxnLst>
                <a:cxn ang="0">
                  <a:pos x="T0" y="0"/>
                </a:cxn>
                <a:cxn ang="0">
                  <a:pos x="T1" y="0"/>
                </a:cxn>
                <a:cxn ang="0">
                  <a:pos x="T2" y="0"/>
                </a:cxn>
              </a:cxnLst>
              <a:rect l="0" t="0" r="r" b="b"/>
              <a:pathLst>
                <a:path w="2">
                  <a:moveTo>
                    <a:pt x="1" y="0"/>
                  </a:moveTo>
                  <a:cubicBezTo>
                    <a:pt x="1" y="0"/>
                    <a:pt x="1" y="0"/>
                    <a:pt x="0" y="0"/>
                  </a:cubicBezTo>
                  <a:cubicBezTo>
                    <a:pt x="2"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8" name="Freeform 123"/>
            <p:cNvSpPr/>
            <p:nvPr/>
          </p:nvSpPr>
          <p:spPr bwMode="auto">
            <a:xfrm>
              <a:off x="2963863" y="4848225"/>
              <a:ext cx="1588" cy="0"/>
            </a:xfrm>
            <a:custGeom>
              <a:avLst/>
              <a:gdLst>
                <a:gd name="T0" fmla="*/ 1 w 3"/>
                <a:gd name="T1" fmla="*/ 0 h 1"/>
                <a:gd name="T2" fmla="*/ 1 w 3"/>
                <a:gd name="T3" fmla="*/ 0 h 1"/>
              </a:gdLst>
              <a:ahLst/>
              <a:cxnLst>
                <a:cxn ang="0">
                  <a:pos x="T0" y="T1"/>
                </a:cxn>
                <a:cxn ang="0">
                  <a:pos x="T2" y="T3"/>
                </a:cxn>
              </a:cxnLst>
              <a:rect l="0" t="0" r="r" b="b"/>
              <a:pathLst>
                <a:path w="3" h="1">
                  <a:moveTo>
                    <a:pt x="1" y="0"/>
                  </a:moveTo>
                  <a:cubicBezTo>
                    <a:pt x="0" y="1"/>
                    <a:pt x="3"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299" name="Freeform 124"/>
            <p:cNvSpPr/>
            <p:nvPr/>
          </p:nvSpPr>
          <p:spPr bwMode="auto">
            <a:xfrm>
              <a:off x="2952750" y="4826000"/>
              <a:ext cx="0" cy="0"/>
            </a:xfrm>
            <a:custGeom>
              <a:avLst/>
              <a:gdLst>
                <a:gd name="T0" fmla="*/ 1 w 1"/>
                <a:gd name="T1" fmla="*/ 0 h 1"/>
                <a:gd name="T2" fmla="*/ 1 w 1"/>
                <a:gd name="T3" fmla="*/ 0 h 1"/>
                <a:gd name="T4" fmla="*/ 1 w 1"/>
                <a:gd name="T5" fmla="*/ 0 h 1"/>
              </a:gdLst>
              <a:ahLst/>
              <a:cxnLst>
                <a:cxn ang="0">
                  <a:pos x="T0" y="T1"/>
                </a:cxn>
                <a:cxn ang="0">
                  <a:pos x="T2" y="T3"/>
                </a:cxn>
                <a:cxn ang="0">
                  <a:pos x="T4" y="T5"/>
                </a:cxn>
              </a:cxnLst>
              <a:rect l="0" t="0" r="r" b="b"/>
              <a:pathLst>
                <a:path w="1" h="1">
                  <a:moveTo>
                    <a:pt x="1" y="0"/>
                  </a:moveTo>
                  <a:cubicBezTo>
                    <a:pt x="1" y="0"/>
                    <a:pt x="1" y="0"/>
                    <a:pt x="1" y="0"/>
                  </a:cubicBezTo>
                  <a:cubicBezTo>
                    <a:pt x="1" y="0"/>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0" name="Freeform 125"/>
            <p:cNvSpPr/>
            <p:nvPr/>
          </p:nvSpPr>
          <p:spPr bwMode="auto">
            <a:xfrm>
              <a:off x="2954338" y="4746625"/>
              <a:ext cx="1588" cy="1588"/>
            </a:xfrm>
            <a:custGeom>
              <a:avLst/>
              <a:gdLst>
                <a:gd name="T0" fmla="*/ 0 w 3"/>
                <a:gd name="T1" fmla="*/ 1 h 2"/>
                <a:gd name="T2" fmla="*/ 3 w 3"/>
                <a:gd name="T3" fmla="*/ 0 h 2"/>
                <a:gd name="T4" fmla="*/ 0 w 3"/>
                <a:gd name="T5" fmla="*/ 1 h 2"/>
              </a:gdLst>
              <a:ahLst/>
              <a:cxnLst>
                <a:cxn ang="0">
                  <a:pos x="T0" y="T1"/>
                </a:cxn>
                <a:cxn ang="0">
                  <a:pos x="T2" y="T3"/>
                </a:cxn>
                <a:cxn ang="0">
                  <a:pos x="T4" y="T5"/>
                </a:cxn>
              </a:cxnLst>
              <a:rect l="0" t="0" r="r" b="b"/>
              <a:pathLst>
                <a:path w="3" h="2">
                  <a:moveTo>
                    <a:pt x="0" y="1"/>
                  </a:moveTo>
                  <a:cubicBezTo>
                    <a:pt x="1" y="2"/>
                    <a:pt x="2" y="1"/>
                    <a:pt x="3"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1" name="Freeform 126"/>
            <p:cNvSpPr/>
            <p:nvPr/>
          </p:nvSpPr>
          <p:spPr bwMode="auto">
            <a:xfrm>
              <a:off x="2954338" y="4759325"/>
              <a:ext cx="1588" cy="1588"/>
            </a:xfrm>
            <a:custGeom>
              <a:avLst/>
              <a:gdLst>
                <a:gd name="T0" fmla="*/ 1 w 3"/>
                <a:gd name="T1" fmla="*/ 0 h 2"/>
                <a:gd name="T2" fmla="*/ 0 w 3"/>
                <a:gd name="T3" fmla="*/ 2 h 2"/>
                <a:gd name="T4" fmla="*/ 3 w 3"/>
                <a:gd name="T5" fmla="*/ 1 h 2"/>
                <a:gd name="T6" fmla="*/ 1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1"/>
                    <a:pt x="0" y="2"/>
                  </a:cubicBezTo>
                  <a:cubicBezTo>
                    <a:pt x="1" y="2"/>
                    <a:pt x="2" y="1"/>
                    <a:pt x="3" y="1"/>
                  </a:cubicBezTo>
                  <a:cubicBezTo>
                    <a:pt x="2" y="0"/>
                    <a:pt x="2" y="0"/>
                    <a:pt x="1"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2" name="Freeform 127"/>
            <p:cNvSpPr/>
            <p:nvPr/>
          </p:nvSpPr>
          <p:spPr bwMode="auto">
            <a:xfrm>
              <a:off x="2954338" y="4759325"/>
              <a:ext cx="1588"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0" y="0"/>
                    <a:pt x="0" y="0"/>
                  </a:cubicBezTo>
                  <a:cubicBezTo>
                    <a:pt x="1"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3" name="Freeform 128"/>
            <p:cNvSpPr/>
            <p:nvPr/>
          </p:nvSpPr>
          <p:spPr bwMode="auto">
            <a:xfrm>
              <a:off x="2957513" y="4746625"/>
              <a:ext cx="1588" cy="3175"/>
            </a:xfrm>
            <a:custGeom>
              <a:avLst/>
              <a:gdLst>
                <a:gd name="T0" fmla="*/ 2 w 2"/>
                <a:gd name="T1" fmla="*/ 1 h 3"/>
                <a:gd name="T2" fmla="*/ 0 w 2"/>
                <a:gd name="T3" fmla="*/ 2 h 3"/>
                <a:gd name="T4" fmla="*/ 0 w 2"/>
                <a:gd name="T5" fmla="*/ 2 h 3"/>
                <a:gd name="T6" fmla="*/ 2 w 2"/>
                <a:gd name="T7" fmla="*/ 1 h 3"/>
              </a:gdLst>
              <a:ahLst/>
              <a:cxnLst>
                <a:cxn ang="0">
                  <a:pos x="T0" y="T1"/>
                </a:cxn>
                <a:cxn ang="0">
                  <a:pos x="T2" y="T3"/>
                </a:cxn>
                <a:cxn ang="0">
                  <a:pos x="T4" y="T5"/>
                </a:cxn>
                <a:cxn ang="0">
                  <a:pos x="T6" y="T7"/>
                </a:cxn>
              </a:cxnLst>
              <a:rect l="0" t="0" r="r" b="b"/>
              <a:pathLst>
                <a:path w="2" h="3">
                  <a:moveTo>
                    <a:pt x="2" y="1"/>
                  </a:moveTo>
                  <a:cubicBezTo>
                    <a:pt x="1" y="0"/>
                    <a:pt x="1" y="0"/>
                    <a:pt x="0" y="2"/>
                  </a:cubicBezTo>
                  <a:cubicBezTo>
                    <a:pt x="0" y="2"/>
                    <a:pt x="0" y="2"/>
                    <a:pt x="0" y="2"/>
                  </a:cubicBezTo>
                  <a:cubicBezTo>
                    <a:pt x="0" y="3"/>
                    <a:pt x="1" y="3"/>
                    <a:pt x="2"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4" name="Freeform 129"/>
            <p:cNvSpPr/>
            <p:nvPr/>
          </p:nvSpPr>
          <p:spPr bwMode="auto">
            <a:xfrm>
              <a:off x="2957513" y="4748213"/>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5" name="Freeform 130"/>
            <p:cNvSpPr/>
            <p:nvPr/>
          </p:nvSpPr>
          <p:spPr bwMode="auto">
            <a:xfrm>
              <a:off x="2963863" y="4729163"/>
              <a:ext cx="1588" cy="3175"/>
            </a:xfrm>
            <a:custGeom>
              <a:avLst/>
              <a:gdLst>
                <a:gd name="T0" fmla="*/ 0 w 3"/>
                <a:gd name="T1" fmla="*/ 5 h 5"/>
                <a:gd name="T2" fmla="*/ 3 w 3"/>
                <a:gd name="T3" fmla="*/ 3 h 5"/>
                <a:gd name="T4" fmla="*/ 0 w 3"/>
                <a:gd name="T5" fmla="*/ 5 h 5"/>
              </a:gdLst>
              <a:ahLst/>
              <a:cxnLst>
                <a:cxn ang="0">
                  <a:pos x="T0" y="T1"/>
                </a:cxn>
                <a:cxn ang="0">
                  <a:pos x="T2" y="T3"/>
                </a:cxn>
                <a:cxn ang="0">
                  <a:pos x="T4" y="T5"/>
                </a:cxn>
              </a:cxnLst>
              <a:rect l="0" t="0" r="r" b="b"/>
              <a:pathLst>
                <a:path w="3" h="5">
                  <a:moveTo>
                    <a:pt x="0" y="5"/>
                  </a:moveTo>
                  <a:cubicBezTo>
                    <a:pt x="1" y="5"/>
                    <a:pt x="2" y="4"/>
                    <a:pt x="3" y="3"/>
                  </a:cubicBezTo>
                  <a:cubicBezTo>
                    <a:pt x="3" y="0"/>
                    <a:pt x="0" y="5"/>
                    <a:pt x="0"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6" name="Freeform 131"/>
            <p:cNvSpPr/>
            <p:nvPr/>
          </p:nvSpPr>
          <p:spPr bwMode="auto">
            <a:xfrm>
              <a:off x="2960688" y="4745038"/>
              <a:ext cx="3175" cy="0"/>
            </a:xfrm>
            <a:custGeom>
              <a:avLst/>
              <a:gdLst>
                <a:gd name="T0" fmla="*/ 1 w 5"/>
                <a:gd name="T1" fmla="*/ 1 h 1"/>
                <a:gd name="T2" fmla="*/ 1 w 5"/>
                <a:gd name="T3" fmla="*/ 1 h 1"/>
              </a:gdLst>
              <a:ahLst/>
              <a:cxnLst>
                <a:cxn ang="0">
                  <a:pos x="T0" y="T1"/>
                </a:cxn>
                <a:cxn ang="0">
                  <a:pos x="T2" y="T3"/>
                </a:cxn>
              </a:cxnLst>
              <a:rect l="0" t="0" r="r" b="b"/>
              <a:pathLst>
                <a:path w="5" h="1">
                  <a:moveTo>
                    <a:pt x="1" y="1"/>
                  </a:moveTo>
                  <a:cubicBezTo>
                    <a:pt x="5"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7" name="Freeform 132"/>
            <p:cNvSpPr/>
            <p:nvPr/>
          </p:nvSpPr>
          <p:spPr bwMode="auto">
            <a:xfrm>
              <a:off x="2962275" y="4745038"/>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0" y="0"/>
                  </a:cubicBezTo>
                  <a:cubicBezTo>
                    <a:pt x="0" y="1"/>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8" name="Freeform 133"/>
            <p:cNvSpPr/>
            <p:nvPr/>
          </p:nvSpPr>
          <p:spPr bwMode="auto">
            <a:xfrm>
              <a:off x="2971800" y="4751388"/>
              <a:ext cx="1588" cy="3175"/>
            </a:xfrm>
            <a:custGeom>
              <a:avLst/>
              <a:gdLst>
                <a:gd name="T0" fmla="*/ 0 w 2"/>
                <a:gd name="T1" fmla="*/ 2 h 3"/>
                <a:gd name="T2" fmla="*/ 0 w 2"/>
                <a:gd name="T3" fmla="*/ 2 h 3"/>
              </a:gdLst>
              <a:ahLst/>
              <a:cxnLst>
                <a:cxn ang="0">
                  <a:pos x="T0" y="T1"/>
                </a:cxn>
                <a:cxn ang="0">
                  <a:pos x="T2" y="T3"/>
                </a:cxn>
              </a:cxnLst>
              <a:rect l="0" t="0" r="r" b="b"/>
              <a:pathLst>
                <a:path w="2" h="3">
                  <a:moveTo>
                    <a:pt x="0" y="2"/>
                  </a:moveTo>
                  <a:cubicBezTo>
                    <a:pt x="2" y="3"/>
                    <a:pt x="0"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09" name="Freeform 134"/>
            <p:cNvSpPr/>
            <p:nvPr/>
          </p:nvSpPr>
          <p:spPr bwMode="auto">
            <a:xfrm>
              <a:off x="2962275" y="4743450"/>
              <a:ext cx="0" cy="1588"/>
            </a:xfrm>
            <a:custGeom>
              <a:avLst/>
              <a:gdLst>
                <a:gd name="T0" fmla="*/ 0 h 1"/>
                <a:gd name="T1" fmla="*/ 0 h 1"/>
              </a:gdLst>
              <a:ahLst/>
              <a:cxnLst>
                <a:cxn ang="0">
                  <a:pos x="0" y="T0"/>
                </a:cxn>
                <a:cxn ang="0">
                  <a:pos x="0" y="T1"/>
                </a:cxn>
              </a:cxnLst>
              <a:rect l="0" t="0" r="r" b="b"/>
              <a:pathLst>
                <a:path h="1">
                  <a:moveTo>
                    <a:pt x="0" y="0"/>
                  </a:move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0" name="Freeform 135"/>
            <p:cNvSpPr/>
            <p:nvPr/>
          </p:nvSpPr>
          <p:spPr bwMode="auto">
            <a:xfrm>
              <a:off x="2952750" y="4768850"/>
              <a:ext cx="0" cy="0"/>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1"/>
                    <a:pt x="1"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1" name="Freeform 136"/>
            <p:cNvSpPr/>
            <p:nvPr/>
          </p:nvSpPr>
          <p:spPr bwMode="auto">
            <a:xfrm>
              <a:off x="2954338" y="4697413"/>
              <a:ext cx="36513" cy="22225"/>
            </a:xfrm>
            <a:custGeom>
              <a:avLst/>
              <a:gdLst>
                <a:gd name="T0" fmla="*/ 12 w 49"/>
                <a:gd name="T1" fmla="*/ 4 h 28"/>
                <a:gd name="T2" fmla="*/ 14 w 49"/>
                <a:gd name="T3" fmla="*/ 8 h 28"/>
                <a:gd name="T4" fmla="*/ 6 w 49"/>
                <a:gd name="T5" fmla="*/ 8 h 28"/>
                <a:gd name="T6" fmla="*/ 8 w 49"/>
                <a:gd name="T7" fmla="*/ 13 h 28"/>
                <a:gd name="T8" fmla="*/ 9 w 49"/>
                <a:gd name="T9" fmla="*/ 17 h 28"/>
                <a:gd name="T10" fmla="*/ 9 w 49"/>
                <a:gd name="T11" fmla="*/ 20 h 28"/>
                <a:gd name="T12" fmla="*/ 0 w 49"/>
                <a:gd name="T13" fmla="*/ 20 h 28"/>
                <a:gd name="T14" fmla="*/ 3 w 49"/>
                <a:gd name="T15" fmla="*/ 22 h 28"/>
                <a:gd name="T16" fmla="*/ 4 w 49"/>
                <a:gd name="T17" fmla="*/ 23 h 28"/>
                <a:gd name="T18" fmla="*/ 5 w 49"/>
                <a:gd name="T19" fmla="*/ 28 h 28"/>
                <a:gd name="T20" fmla="*/ 7 w 49"/>
                <a:gd name="T21" fmla="*/ 28 h 28"/>
                <a:gd name="T22" fmla="*/ 7 w 49"/>
                <a:gd name="T23" fmla="*/ 23 h 28"/>
                <a:gd name="T24" fmla="*/ 12 w 49"/>
                <a:gd name="T25" fmla="*/ 23 h 28"/>
                <a:gd name="T26" fmla="*/ 19 w 49"/>
                <a:gd name="T27" fmla="*/ 24 h 28"/>
                <a:gd name="T28" fmla="*/ 23 w 49"/>
                <a:gd name="T29" fmla="*/ 21 h 28"/>
                <a:gd name="T30" fmla="*/ 49 w 49"/>
                <a:gd name="T31" fmla="*/ 5 h 28"/>
                <a:gd name="T32" fmla="*/ 12 w 49"/>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28">
                  <a:moveTo>
                    <a:pt x="12" y="4"/>
                  </a:moveTo>
                  <a:cubicBezTo>
                    <a:pt x="12" y="6"/>
                    <a:pt x="14" y="7"/>
                    <a:pt x="14" y="8"/>
                  </a:cubicBezTo>
                  <a:cubicBezTo>
                    <a:pt x="9" y="6"/>
                    <a:pt x="11" y="6"/>
                    <a:pt x="6" y="8"/>
                  </a:cubicBezTo>
                  <a:cubicBezTo>
                    <a:pt x="1" y="11"/>
                    <a:pt x="8" y="12"/>
                    <a:pt x="8" y="13"/>
                  </a:cubicBezTo>
                  <a:cubicBezTo>
                    <a:pt x="4" y="14"/>
                    <a:pt x="8" y="16"/>
                    <a:pt x="9" y="17"/>
                  </a:cubicBezTo>
                  <a:cubicBezTo>
                    <a:pt x="14" y="19"/>
                    <a:pt x="12" y="20"/>
                    <a:pt x="9" y="20"/>
                  </a:cubicBezTo>
                  <a:cubicBezTo>
                    <a:pt x="6" y="21"/>
                    <a:pt x="0" y="20"/>
                    <a:pt x="0" y="20"/>
                  </a:cubicBezTo>
                  <a:cubicBezTo>
                    <a:pt x="0" y="23"/>
                    <a:pt x="2" y="22"/>
                    <a:pt x="3" y="22"/>
                  </a:cubicBezTo>
                  <a:cubicBezTo>
                    <a:pt x="3" y="23"/>
                    <a:pt x="4" y="23"/>
                    <a:pt x="4" y="23"/>
                  </a:cubicBezTo>
                  <a:cubicBezTo>
                    <a:pt x="5" y="25"/>
                    <a:pt x="1" y="27"/>
                    <a:pt x="5" y="28"/>
                  </a:cubicBezTo>
                  <a:cubicBezTo>
                    <a:pt x="5" y="28"/>
                    <a:pt x="6" y="28"/>
                    <a:pt x="7" y="28"/>
                  </a:cubicBezTo>
                  <a:cubicBezTo>
                    <a:pt x="7" y="27"/>
                    <a:pt x="7" y="25"/>
                    <a:pt x="7" y="23"/>
                  </a:cubicBezTo>
                  <a:cubicBezTo>
                    <a:pt x="9" y="23"/>
                    <a:pt x="10" y="23"/>
                    <a:pt x="12" y="23"/>
                  </a:cubicBezTo>
                  <a:cubicBezTo>
                    <a:pt x="15" y="23"/>
                    <a:pt x="17" y="23"/>
                    <a:pt x="19" y="24"/>
                  </a:cubicBezTo>
                  <a:cubicBezTo>
                    <a:pt x="23" y="24"/>
                    <a:pt x="23" y="21"/>
                    <a:pt x="23" y="21"/>
                  </a:cubicBezTo>
                  <a:cubicBezTo>
                    <a:pt x="20" y="19"/>
                    <a:pt x="49" y="5"/>
                    <a:pt x="49" y="5"/>
                  </a:cubicBezTo>
                  <a:cubicBezTo>
                    <a:pt x="35" y="0"/>
                    <a:pt x="25" y="1"/>
                    <a:pt x="1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2" name="Freeform 137"/>
            <p:cNvSpPr/>
            <p:nvPr/>
          </p:nvSpPr>
          <p:spPr bwMode="auto">
            <a:xfrm>
              <a:off x="2959100" y="4716463"/>
              <a:ext cx="9525" cy="3175"/>
            </a:xfrm>
            <a:custGeom>
              <a:avLst/>
              <a:gdLst>
                <a:gd name="T0" fmla="*/ 7 w 13"/>
                <a:gd name="T1" fmla="*/ 0 h 4"/>
                <a:gd name="T2" fmla="*/ 1 w 13"/>
                <a:gd name="T3" fmla="*/ 0 h 4"/>
                <a:gd name="T4" fmla="*/ 0 w 13"/>
                <a:gd name="T5" fmla="*/ 3 h 4"/>
                <a:gd name="T6" fmla="*/ 7 w 13"/>
                <a:gd name="T7" fmla="*/ 3 h 4"/>
                <a:gd name="T8" fmla="*/ 10 w 13"/>
                <a:gd name="T9" fmla="*/ 4 h 4"/>
                <a:gd name="T10" fmla="*/ 13 w 13"/>
                <a:gd name="T11" fmla="*/ 1 h 4"/>
                <a:gd name="T12" fmla="*/ 7 w 1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3" h="4">
                  <a:moveTo>
                    <a:pt x="7" y="0"/>
                  </a:moveTo>
                  <a:cubicBezTo>
                    <a:pt x="4" y="0"/>
                    <a:pt x="1" y="0"/>
                    <a:pt x="1" y="0"/>
                  </a:cubicBezTo>
                  <a:cubicBezTo>
                    <a:pt x="1" y="0"/>
                    <a:pt x="1" y="1"/>
                    <a:pt x="0" y="3"/>
                  </a:cubicBezTo>
                  <a:cubicBezTo>
                    <a:pt x="3" y="3"/>
                    <a:pt x="6" y="3"/>
                    <a:pt x="7" y="3"/>
                  </a:cubicBezTo>
                  <a:cubicBezTo>
                    <a:pt x="8" y="4"/>
                    <a:pt x="9" y="4"/>
                    <a:pt x="10" y="4"/>
                  </a:cubicBezTo>
                  <a:cubicBezTo>
                    <a:pt x="12" y="3"/>
                    <a:pt x="13" y="3"/>
                    <a:pt x="13" y="1"/>
                  </a:cubicBezTo>
                  <a:cubicBezTo>
                    <a:pt x="12" y="0"/>
                    <a:pt x="9" y="0"/>
                    <a:pt x="7"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3" name="Freeform 138"/>
            <p:cNvSpPr/>
            <p:nvPr/>
          </p:nvSpPr>
          <p:spPr bwMode="auto">
            <a:xfrm>
              <a:off x="2951163" y="4716463"/>
              <a:ext cx="3175" cy="1588"/>
            </a:xfrm>
            <a:custGeom>
              <a:avLst/>
              <a:gdLst>
                <a:gd name="T0" fmla="*/ 0 w 5"/>
                <a:gd name="T1" fmla="*/ 2 h 3"/>
                <a:gd name="T2" fmla="*/ 3 w 5"/>
                <a:gd name="T3" fmla="*/ 3 h 3"/>
                <a:gd name="T4" fmla="*/ 4 w 5"/>
                <a:gd name="T5" fmla="*/ 1 h 3"/>
                <a:gd name="T6" fmla="*/ 0 w 5"/>
                <a:gd name="T7" fmla="*/ 2 h 3"/>
              </a:gdLst>
              <a:ahLst/>
              <a:cxnLst>
                <a:cxn ang="0">
                  <a:pos x="T0" y="T1"/>
                </a:cxn>
                <a:cxn ang="0">
                  <a:pos x="T2" y="T3"/>
                </a:cxn>
                <a:cxn ang="0">
                  <a:pos x="T4" y="T5"/>
                </a:cxn>
                <a:cxn ang="0">
                  <a:pos x="T6" y="T7"/>
                </a:cxn>
              </a:cxnLst>
              <a:rect l="0" t="0" r="r" b="b"/>
              <a:pathLst>
                <a:path w="5" h="3">
                  <a:moveTo>
                    <a:pt x="0" y="2"/>
                  </a:moveTo>
                  <a:cubicBezTo>
                    <a:pt x="1" y="2"/>
                    <a:pt x="2" y="3"/>
                    <a:pt x="3" y="3"/>
                  </a:cubicBezTo>
                  <a:cubicBezTo>
                    <a:pt x="4" y="3"/>
                    <a:pt x="5" y="2"/>
                    <a:pt x="4" y="1"/>
                  </a:cubicBezTo>
                  <a:cubicBezTo>
                    <a:pt x="3" y="0"/>
                    <a:pt x="2" y="0"/>
                    <a:pt x="0"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4" name="Freeform 139"/>
            <p:cNvSpPr/>
            <p:nvPr/>
          </p:nvSpPr>
          <p:spPr bwMode="auto">
            <a:xfrm>
              <a:off x="2959100" y="4711700"/>
              <a:ext cx="1588" cy="1588"/>
            </a:xfrm>
            <a:custGeom>
              <a:avLst/>
              <a:gdLst>
                <a:gd name="T0" fmla="*/ 0 w 2"/>
                <a:gd name="T1" fmla="*/ 1 h 2"/>
                <a:gd name="T2" fmla="*/ 0 w 2"/>
                <a:gd name="T3" fmla="*/ 1 h 2"/>
                <a:gd name="T4" fmla="*/ 1 w 2"/>
                <a:gd name="T5" fmla="*/ 2 h 2"/>
                <a:gd name="T6" fmla="*/ 2 w 2"/>
                <a:gd name="T7" fmla="*/ 1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1" y="2"/>
                  </a:cubicBezTo>
                  <a:cubicBezTo>
                    <a:pt x="1" y="2"/>
                    <a:pt x="2" y="2"/>
                    <a:pt x="2" y="1"/>
                  </a:cubicBezTo>
                  <a:cubicBezTo>
                    <a:pt x="2" y="1"/>
                    <a:pt x="2" y="1"/>
                    <a:pt x="2" y="1"/>
                  </a:cubicBezTo>
                  <a:cubicBezTo>
                    <a:pt x="1"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5" name="Rectangle 140"/>
            <p:cNvSpPr>
              <a:spLocks noChangeArrowheads="1"/>
            </p:cNvSpPr>
            <p:nvPr/>
          </p:nvSpPr>
          <p:spPr bwMode="auto">
            <a:xfrm>
              <a:off x="2957513" y="4711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6" name="Freeform 141"/>
            <p:cNvSpPr/>
            <p:nvPr/>
          </p:nvSpPr>
          <p:spPr bwMode="auto">
            <a:xfrm>
              <a:off x="2954338" y="4708525"/>
              <a:ext cx="3175" cy="3175"/>
            </a:xfrm>
            <a:custGeom>
              <a:avLst/>
              <a:gdLst>
                <a:gd name="T0" fmla="*/ 2 w 4"/>
                <a:gd name="T1" fmla="*/ 3 h 5"/>
                <a:gd name="T2" fmla="*/ 3 w 4"/>
                <a:gd name="T3" fmla="*/ 1 h 5"/>
                <a:gd name="T4" fmla="*/ 2 w 4"/>
                <a:gd name="T5" fmla="*/ 0 h 5"/>
                <a:gd name="T6" fmla="*/ 0 w 4"/>
                <a:gd name="T7" fmla="*/ 0 h 5"/>
                <a:gd name="T8" fmla="*/ 0 w 4"/>
                <a:gd name="T9" fmla="*/ 3 h 5"/>
                <a:gd name="T10" fmla="*/ 4 w 4"/>
                <a:gd name="T11" fmla="*/ 4 h 5"/>
                <a:gd name="T12" fmla="*/ 2 w 4"/>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2" y="3"/>
                  </a:moveTo>
                  <a:cubicBezTo>
                    <a:pt x="4" y="3"/>
                    <a:pt x="4" y="2"/>
                    <a:pt x="3" y="1"/>
                  </a:cubicBezTo>
                  <a:cubicBezTo>
                    <a:pt x="3" y="1"/>
                    <a:pt x="2" y="0"/>
                    <a:pt x="2" y="0"/>
                  </a:cubicBezTo>
                  <a:cubicBezTo>
                    <a:pt x="1" y="0"/>
                    <a:pt x="0" y="0"/>
                    <a:pt x="0" y="0"/>
                  </a:cubicBezTo>
                  <a:cubicBezTo>
                    <a:pt x="0" y="1"/>
                    <a:pt x="0" y="2"/>
                    <a:pt x="0" y="3"/>
                  </a:cubicBezTo>
                  <a:cubicBezTo>
                    <a:pt x="1" y="4"/>
                    <a:pt x="3" y="5"/>
                    <a:pt x="4" y="4"/>
                  </a:cubicBezTo>
                  <a:cubicBezTo>
                    <a:pt x="4" y="4"/>
                    <a:pt x="3" y="4"/>
                    <a:pt x="2"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7" name="Freeform 142"/>
            <p:cNvSpPr/>
            <p:nvPr/>
          </p:nvSpPr>
          <p:spPr bwMode="auto">
            <a:xfrm>
              <a:off x="2927350" y="4708525"/>
              <a:ext cx="15875" cy="9525"/>
            </a:xfrm>
            <a:custGeom>
              <a:avLst/>
              <a:gdLst>
                <a:gd name="T0" fmla="*/ 21 w 21"/>
                <a:gd name="T1" fmla="*/ 10 h 14"/>
                <a:gd name="T2" fmla="*/ 8 w 21"/>
                <a:gd name="T3" fmla="*/ 12 h 14"/>
                <a:gd name="T4" fmla="*/ 10 w 21"/>
                <a:gd name="T5" fmla="*/ 11 h 14"/>
                <a:gd name="T6" fmla="*/ 3 w 21"/>
                <a:gd name="T7" fmla="*/ 8 h 14"/>
                <a:gd name="T8" fmla="*/ 1 w 21"/>
                <a:gd name="T9" fmla="*/ 7 h 14"/>
                <a:gd name="T10" fmla="*/ 0 w 21"/>
                <a:gd name="T11" fmla="*/ 7 h 14"/>
                <a:gd name="T12" fmla="*/ 10 w 21"/>
                <a:gd name="T13" fmla="*/ 5 h 14"/>
                <a:gd name="T14" fmla="*/ 13 w 21"/>
                <a:gd name="T15" fmla="*/ 6 h 14"/>
                <a:gd name="T16" fmla="*/ 12 w 21"/>
                <a:gd name="T17" fmla="*/ 6 h 14"/>
                <a:gd name="T18" fmla="*/ 19 w 21"/>
                <a:gd name="T19" fmla="*/ 6 h 14"/>
                <a:gd name="T20" fmla="*/ 21 w 21"/>
                <a:gd name="T21"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4">
                  <a:moveTo>
                    <a:pt x="21" y="10"/>
                  </a:moveTo>
                  <a:cubicBezTo>
                    <a:pt x="19" y="12"/>
                    <a:pt x="10" y="14"/>
                    <a:pt x="8" y="12"/>
                  </a:cubicBezTo>
                  <a:cubicBezTo>
                    <a:pt x="8" y="11"/>
                    <a:pt x="9" y="11"/>
                    <a:pt x="10" y="11"/>
                  </a:cubicBezTo>
                  <a:cubicBezTo>
                    <a:pt x="9" y="10"/>
                    <a:pt x="4" y="9"/>
                    <a:pt x="3" y="8"/>
                  </a:cubicBezTo>
                  <a:cubicBezTo>
                    <a:pt x="4" y="8"/>
                    <a:pt x="1" y="7"/>
                    <a:pt x="1" y="7"/>
                  </a:cubicBezTo>
                  <a:cubicBezTo>
                    <a:pt x="1" y="7"/>
                    <a:pt x="1" y="6"/>
                    <a:pt x="0" y="7"/>
                  </a:cubicBezTo>
                  <a:cubicBezTo>
                    <a:pt x="1" y="4"/>
                    <a:pt x="11" y="0"/>
                    <a:pt x="10" y="5"/>
                  </a:cubicBezTo>
                  <a:cubicBezTo>
                    <a:pt x="11" y="6"/>
                    <a:pt x="13" y="3"/>
                    <a:pt x="13" y="6"/>
                  </a:cubicBezTo>
                  <a:cubicBezTo>
                    <a:pt x="13" y="6"/>
                    <a:pt x="12" y="6"/>
                    <a:pt x="12" y="6"/>
                  </a:cubicBezTo>
                  <a:cubicBezTo>
                    <a:pt x="11" y="13"/>
                    <a:pt x="18" y="6"/>
                    <a:pt x="19" y="6"/>
                  </a:cubicBezTo>
                  <a:cubicBezTo>
                    <a:pt x="19" y="6"/>
                    <a:pt x="20" y="10"/>
                    <a:pt x="21"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8" name="Freeform 143"/>
            <p:cNvSpPr/>
            <p:nvPr/>
          </p:nvSpPr>
          <p:spPr bwMode="auto">
            <a:xfrm>
              <a:off x="2943225" y="4714875"/>
              <a:ext cx="1588" cy="1588"/>
            </a:xfrm>
            <a:custGeom>
              <a:avLst/>
              <a:gdLst>
                <a:gd name="T0" fmla="*/ 0 w 2"/>
                <a:gd name="T1" fmla="*/ 1 h 2"/>
                <a:gd name="T2" fmla="*/ 0 w 2"/>
                <a:gd name="T3" fmla="*/ 1 h 2"/>
                <a:gd name="T4" fmla="*/ 0 w 2"/>
                <a:gd name="T5" fmla="*/ 2 h 2"/>
                <a:gd name="T6" fmla="*/ 0 w 2"/>
                <a:gd name="T7" fmla="*/ 2 h 2"/>
                <a:gd name="T8" fmla="*/ 2 w 2"/>
                <a:gd name="T9" fmla="*/ 1 h 2"/>
                <a:gd name="T10" fmla="*/ 0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0" y="1"/>
                  </a:moveTo>
                  <a:cubicBezTo>
                    <a:pt x="0" y="1"/>
                    <a:pt x="0" y="1"/>
                    <a:pt x="0" y="1"/>
                  </a:cubicBezTo>
                  <a:cubicBezTo>
                    <a:pt x="0" y="2"/>
                    <a:pt x="0" y="2"/>
                    <a:pt x="0" y="2"/>
                  </a:cubicBezTo>
                  <a:cubicBezTo>
                    <a:pt x="0" y="2"/>
                    <a:pt x="0" y="2"/>
                    <a:pt x="0" y="2"/>
                  </a:cubicBezTo>
                  <a:cubicBezTo>
                    <a:pt x="1" y="2"/>
                    <a:pt x="2" y="2"/>
                    <a:pt x="2" y="1"/>
                  </a:cubicBezTo>
                  <a:cubicBezTo>
                    <a:pt x="1"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19" name="Freeform 144"/>
            <p:cNvSpPr/>
            <p:nvPr/>
          </p:nvSpPr>
          <p:spPr bwMode="auto">
            <a:xfrm>
              <a:off x="2944813" y="4711700"/>
              <a:ext cx="9525" cy="6350"/>
            </a:xfrm>
            <a:custGeom>
              <a:avLst/>
              <a:gdLst>
                <a:gd name="T0" fmla="*/ 6 w 12"/>
                <a:gd name="T1" fmla="*/ 3 h 8"/>
                <a:gd name="T2" fmla="*/ 6 w 12"/>
                <a:gd name="T3" fmla="*/ 4 h 8"/>
                <a:gd name="T4" fmla="*/ 5 w 12"/>
                <a:gd name="T5" fmla="*/ 3 h 8"/>
                <a:gd name="T6" fmla="*/ 4 w 12"/>
                <a:gd name="T7" fmla="*/ 4 h 8"/>
                <a:gd name="T8" fmla="*/ 2 w 12"/>
                <a:gd name="T9" fmla="*/ 2 h 8"/>
                <a:gd name="T10" fmla="*/ 2 w 12"/>
                <a:gd name="T11" fmla="*/ 4 h 8"/>
                <a:gd name="T12" fmla="*/ 5 w 12"/>
                <a:gd name="T13" fmla="*/ 7 h 8"/>
                <a:gd name="T14" fmla="*/ 6 w 12"/>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8">
                  <a:moveTo>
                    <a:pt x="6" y="3"/>
                  </a:moveTo>
                  <a:cubicBezTo>
                    <a:pt x="6" y="3"/>
                    <a:pt x="6" y="3"/>
                    <a:pt x="6" y="4"/>
                  </a:cubicBezTo>
                  <a:cubicBezTo>
                    <a:pt x="6" y="4"/>
                    <a:pt x="5" y="3"/>
                    <a:pt x="5" y="3"/>
                  </a:cubicBezTo>
                  <a:cubicBezTo>
                    <a:pt x="5" y="3"/>
                    <a:pt x="4" y="4"/>
                    <a:pt x="4" y="4"/>
                  </a:cubicBezTo>
                  <a:cubicBezTo>
                    <a:pt x="4" y="3"/>
                    <a:pt x="3" y="2"/>
                    <a:pt x="2" y="2"/>
                  </a:cubicBezTo>
                  <a:cubicBezTo>
                    <a:pt x="0" y="2"/>
                    <a:pt x="2" y="4"/>
                    <a:pt x="2" y="4"/>
                  </a:cubicBezTo>
                  <a:cubicBezTo>
                    <a:pt x="3" y="6"/>
                    <a:pt x="3" y="5"/>
                    <a:pt x="5" y="7"/>
                  </a:cubicBezTo>
                  <a:cubicBezTo>
                    <a:pt x="12" y="8"/>
                    <a:pt x="9" y="0"/>
                    <a:pt x="6"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0" name="Freeform 145"/>
            <p:cNvSpPr/>
            <p:nvPr/>
          </p:nvSpPr>
          <p:spPr bwMode="auto">
            <a:xfrm>
              <a:off x="2974975" y="4695825"/>
              <a:ext cx="65088" cy="61913"/>
            </a:xfrm>
            <a:custGeom>
              <a:avLst/>
              <a:gdLst>
                <a:gd name="T0" fmla="*/ 84 w 84"/>
                <a:gd name="T1" fmla="*/ 10 h 80"/>
                <a:gd name="T2" fmla="*/ 72 w 84"/>
                <a:gd name="T3" fmla="*/ 7 h 80"/>
                <a:gd name="T4" fmla="*/ 53 w 84"/>
                <a:gd name="T5" fmla="*/ 4 h 80"/>
                <a:gd name="T6" fmla="*/ 39 w 84"/>
                <a:gd name="T7" fmla="*/ 7 h 80"/>
                <a:gd name="T8" fmla="*/ 39 w 84"/>
                <a:gd name="T9" fmla="*/ 9 h 80"/>
                <a:gd name="T10" fmla="*/ 35 w 84"/>
                <a:gd name="T11" fmla="*/ 8 h 80"/>
                <a:gd name="T12" fmla="*/ 35 w 84"/>
                <a:gd name="T13" fmla="*/ 10 h 80"/>
                <a:gd name="T14" fmla="*/ 32 w 84"/>
                <a:gd name="T15" fmla="*/ 10 h 80"/>
                <a:gd name="T16" fmla="*/ 12 w 84"/>
                <a:gd name="T17" fmla="*/ 15 h 80"/>
                <a:gd name="T18" fmla="*/ 14 w 84"/>
                <a:gd name="T19" fmla="*/ 18 h 80"/>
                <a:gd name="T20" fmla="*/ 4 w 84"/>
                <a:gd name="T21" fmla="*/ 20 h 80"/>
                <a:gd name="T22" fmla="*/ 6 w 84"/>
                <a:gd name="T23" fmla="*/ 23 h 80"/>
                <a:gd name="T24" fmla="*/ 3 w 84"/>
                <a:gd name="T25" fmla="*/ 23 h 80"/>
                <a:gd name="T26" fmla="*/ 16 w 84"/>
                <a:gd name="T27" fmla="*/ 28 h 80"/>
                <a:gd name="T28" fmla="*/ 21 w 84"/>
                <a:gd name="T29" fmla="*/ 43 h 80"/>
                <a:gd name="T30" fmla="*/ 24 w 84"/>
                <a:gd name="T31" fmla="*/ 44 h 80"/>
                <a:gd name="T32" fmla="*/ 27 w 84"/>
                <a:gd name="T33" fmla="*/ 46 h 80"/>
                <a:gd name="T34" fmla="*/ 22 w 84"/>
                <a:gd name="T35" fmla="*/ 49 h 80"/>
                <a:gd name="T36" fmla="*/ 27 w 84"/>
                <a:gd name="T37" fmla="*/ 48 h 80"/>
                <a:gd name="T38" fmla="*/ 23 w 84"/>
                <a:gd name="T39" fmla="*/ 55 h 80"/>
                <a:gd name="T40" fmla="*/ 26 w 84"/>
                <a:gd name="T41" fmla="*/ 65 h 80"/>
                <a:gd name="T42" fmla="*/ 28 w 84"/>
                <a:gd name="T43" fmla="*/ 70 h 80"/>
                <a:gd name="T44" fmla="*/ 28 w 84"/>
                <a:gd name="T45" fmla="*/ 70 h 80"/>
                <a:gd name="T46" fmla="*/ 31 w 84"/>
                <a:gd name="T47" fmla="*/ 73 h 80"/>
                <a:gd name="T48" fmla="*/ 32 w 84"/>
                <a:gd name="T49" fmla="*/ 74 h 80"/>
                <a:gd name="T50" fmla="*/ 38 w 84"/>
                <a:gd name="T51" fmla="*/ 77 h 80"/>
                <a:gd name="T52" fmla="*/ 45 w 84"/>
                <a:gd name="T53" fmla="*/ 62 h 80"/>
                <a:gd name="T54" fmla="*/ 56 w 84"/>
                <a:gd name="T55" fmla="*/ 55 h 80"/>
                <a:gd name="T56" fmla="*/ 72 w 84"/>
                <a:gd name="T57" fmla="*/ 47 h 80"/>
                <a:gd name="T58" fmla="*/ 67 w 84"/>
                <a:gd name="T59" fmla="*/ 46 h 80"/>
                <a:gd name="T60" fmla="*/ 67 w 84"/>
                <a:gd name="T61" fmla="*/ 46 h 80"/>
                <a:gd name="T62" fmla="*/ 67 w 84"/>
                <a:gd name="T63" fmla="*/ 45 h 80"/>
                <a:gd name="T64" fmla="*/ 69 w 84"/>
                <a:gd name="T65" fmla="*/ 43 h 80"/>
                <a:gd name="T66" fmla="*/ 74 w 84"/>
                <a:gd name="T67" fmla="*/ 43 h 80"/>
                <a:gd name="T68" fmla="*/ 74 w 84"/>
                <a:gd name="T69" fmla="*/ 35 h 80"/>
                <a:gd name="T70" fmla="*/ 75 w 84"/>
                <a:gd name="T71" fmla="*/ 32 h 80"/>
                <a:gd name="T72" fmla="*/ 74 w 84"/>
                <a:gd name="T73" fmla="*/ 31 h 80"/>
                <a:gd name="T74" fmla="*/ 72 w 84"/>
                <a:gd name="T75" fmla="*/ 27 h 80"/>
                <a:gd name="T76" fmla="*/ 77 w 84"/>
                <a:gd name="T77" fmla="*/ 28 h 80"/>
                <a:gd name="T78" fmla="*/ 74 w 84"/>
                <a:gd name="T79" fmla="*/ 23 h 80"/>
                <a:gd name="T80" fmla="*/ 75 w 84"/>
                <a:gd name="T81" fmla="*/ 23 h 80"/>
                <a:gd name="T82" fmla="*/ 72 w 84"/>
                <a:gd name="T83" fmla="*/ 23 h 80"/>
                <a:gd name="T84" fmla="*/ 76 w 84"/>
                <a:gd name="T85" fmla="*/ 19 h 80"/>
                <a:gd name="T86" fmla="*/ 75 w 84"/>
                <a:gd name="T87" fmla="*/ 17 h 80"/>
                <a:gd name="T88" fmla="*/ 84 w 84"/>
                <a:gd name="T8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4" h="80">
                  <a:moveTo>
                    <a:pt x="84" y="10"/>
                  </a:moveTo>
                  <a:cubicBezTo>
                    <a:pt x="79" y="9"/>
                    <a:pt x="70" y="13"/>
                    <a:pt x="72" y="7"/>
                  </a:cubicBezTo>
                  <a:cubicBezTo>
                    <a:pt x="67" y="6"/>
                    <a:pt x="58" y="0"/>
                    <a:pt x="53" y="4"/>
                  </a:cubicBezTo>
                  <a:cubicBezTo>
                    <a:pt x="49" y="5"/>
                    <a:pt x="42" y="5"/>
                    <a:pt x="39" y="7"/>
                  </a:cubicBezTo>
                  <a:cubicBezTo>
                    <a:pt x="39" y="8"/>
                    <a:pt x="40" y="9"/>
                    <a:pt x="39" y="9"/>
                  </a:cubicBezTo>
                  <a:cubicBezTo>
                    <a:pt x="38" y="8"/>
                    <a:pt x="37" y="7"/>
                    <a:pt x="35" y="8"/>
                  </a:cubicBezTo>
                  <a:cubicBezTo>
                    <a:pt x="35" y="8"/>
                    <a:pt x="35" y="9"/>
                    <a:pt x="35" y="10"/>
                  </a:cubicBezTo>
                  <a:cubicBezTo>
                    <a:pt x="34" y="10"/>
                    <a:pt x="32" y="7"/>
                    <a:pt x="32" y="10"/>
                  </a:cubicBezTo>
                  <a:cubicBezTo>
                    <a:pt x="30" y="8"/>
                    <a:pt x="14" y="11"/>
                    <a:pt x="12" y="15"/>
                  </a:cubicBezTo>
                  <a:cubicBezTo>
                    <a:pt x="12" y="16"/>
                    <a:pt x="17" y="15"/>
                    <a:pt x="14" y="18"/>
                  </a:cubicBezTo>
                  <a:cubicBezTo>
                    <a:pt x="13" y="19"/>
                    <a:pt x="6" y="19"/>
                    <a:pt x="4" y="20"/>
                  </a:cubicBezTo>
                  <a:cubicBezTo>
                    <a:pt x="3" y="21"/>
                    <a:pt x="5" y="22"/>
                    <a:pt x="6" y="23"/>
                  </a:cubicBezTo>
                  <a:cubicBezTo>
                    <a:pt x="5" y="23"/>
                    <a:pt x="4" y="23"/>
                    <a:pt x="3" y="23"/>
                  </a:cubicBezTo>
                  <a:cubicBezTo>
                    <a:pt x="0" y="27"/>
                    <a:pt x="14" y="28"/>
                    <a:pt x="16" y="28"/>
                  </a:cubicBezTo>
                  <a:cubicBezTo>
                    <a:pt x="25" y="28"/>
                    <a:pt x="22" y="39"/>
                    <a:pt x="21" y="43"/>
                  </a:cubicBezTo>
                  <a:cubicBezTo>
                    <a:pt x="21" y="43"/>
                    <a:pt x="23" y="43"/>
                    <a:pt x="24" y="44"/>
                  </a:cubicBezTo>
                  <a:cubicBezTo>
                    <a:pt x="26" y="44"/>
                    <a:pt x="28" y="45"/>
                    <a:pt x="27" y="46"/>
                  </a:cubicBezTo>
                  <a:cubicBezTo>
                    <a:pt x="25" y="45"/>
                    <a:pt x="20" y="47"/>
                    <a:pt x="22" y="49"/>
                  </a:cubicBezTo>
                  <a:cubicBezTo>
                    <a:pt x="25" y="51"/>
                    <a:pt x="25" y="48"/>
                    <a:pt x="27" y="48"/>
                  </a:cubicBezTo>
                  <a:cubicBezTo>
                    <a:pt x="26" y="51"/>
                    <a:pt x="23" y="52"/>
                    <a:pt x="23" y="55"/>
                  </a:cubicBezTo>
                  <a:cubicBezTo>
                    <a:pt x="22" y="57"/>
                    <a:pt x="26" y="65"/>
                    <a:pt x="26" y="65"/>
                  </a:cubicBezTo>
                  <a:cubicBezTo>
                    <a:pt x="25" y="67"/>
                    <a:pt x="27" y="68"/>
                    <a:pt x="28" y="70"/>
                  </a:cubicBezTo>
                  <a:cubicBezTo>
                    <a:pt x="28" y="70"/>
                    <a:pt x="28" y="70"/>
                    <a:pt x="28" y="70"/>
                  </a:cubicBezTo>
                  <a:cubicBezTo>
                    <a:pt x="29" y="72"/>
                    <a:pt x="30" y="73"/>
                    <a:pt x="31" y="73"/>
                  </a:cubicBezTo>
                  <a:cubicBezTo>
                    <a:pt x="32" y="74"/>
                    <a:pt x="32" y="74"/>
                    <a:pt x="32" y="74"/>
                  </a:cubicBezTo>
                  <a:cubicBezTo>
                    <a:pt x="34" y="75"/>
                    <a:pt x="36" y="75"/>
                    <a:pt x="38" y="77"/>
                  </a:cubicBezTo>
                  <a:cubicBezTo>
                    <a:pt x="40" y="80"/>
                    <a:pt x="46" y="62"/>
                    <a:pt x="45" y="62"/>
                  </a:cubicBezTo>
                  <a:cubicBezTo>
                    <a:pt x="49" y="60"/>
                    <a:pt x="54" y="60"/>
                    <a:pt x="56" y="55"/>
                  </a:cubicBezTo>
                  <a:cubicBezTo>
                    <a:pt x="57" y="53"/>
                    <a:pt x="70" y="48"/>
                    <a:pt x="72" y="47"/>
                  </a:cubicBezTo>
                  <a:cubicBezTo>
                    <a:pt x="75" y="45"/>
                    <a:pt x="69" y="46"/>
                    <a:pt x="67" y="46"/>
                  </a:cubicBezTo>
                  <a:cubicBezTo>
                    <a:pt x="67" y="46"/>
                    <a:pt x="67" y="46"/>
                    <a:pt x="67" y="46"/>
                  </a:cubicBezTo>
                  <a:cubicBezTo>
                    <a:pt x="67" y="46"/>
                    <a:pt x="66" y="46"/>
                    <a:pt x="67" y="45"/>
                  </a:cubicBezTo>
                  <a:cubicBezTo>
                    <a:pt x="69" y="45"/>
                    <a:pt x="67" y="43"/>
                    <a:pt x="69" y="43"/>
                  </a:cubicBezTo>
                  <a:cubicBezTo>
                    <a:pt x="71" y="46"/>
                    <a:pt x="76" y="45"/>
                    <a:pt x="74" y="43"/>
                  </a:cubicBezTo>
                  <a:cubicBezTo>
                    <a:pt x="72" y="42"/>
                    <a:pt x="73" y="34"/>
                    <a:pt x="74" y="35"/>
                  </a:cubicBezTo>
                  <a:cubicBezTo>
                    <a:pt x="77" y="33"/>
                    <a:pt x="77" y="34"/>
                    <a:pt x="75" y="32"/>
                  </a:cubicBezTo>
                  <a:cubicBezTo>
                    <a:pt x="75" y="31"/>
                    <a:pt x="75" y="31"/>
                    <a:pt x="74" y="31"/>
                  </a:cubicBezTo>
                  <a:cubicBezTo>
                    <a:pt x="78" y="28"/>
                    <a:pt x="73" y="29"/>
                    <a:pt x="72" y="27"/>
                  </a:cubicBezTo>
                  <a:cubicBezTo>
                    <a:pt x="74" y="24"/>
                    <a:pt x="76" y="26"/>
                    <a:pt x="77" y="28"/>
                  </a:cubicBezTo>
                  <a:cubicBezTo>
                    <a:pt x="79" y="29"/>
                    <a:pt x="76" y="25"/>
                    <a:pt x="74" y="23"/>
                  </a:cubicBezTo>
                  <a:cubicBezTo>
                    <a:pt x="75" y="23"/>
                    <a:pt x="75" y="23"/>
                    <a:pt x="75" y="23"/>
                  </a:cubicBezTo>
                  <a:cubicBezTo>
                    <a:pt x="74" y="22"/>
                    <a:pt x="73" y="22"/>
                    <a:pt x="72" y="23"/>
                  </a:cubicBezTo>
                  <a:cubicBezTo>
                    <a:pt x="74" y="16"/>
                    <a:pt x="71" y="22"/>
                    <a:pt x="76" y="19"/>
                  </a:cubicBezTo>
                  <a:cubicBezTo>
                    <a:pt x="76" y="19"/>
                    <a:pt x="75" y="16"/>
                    <a:pt x="75" y="17"/>
                  </a:cubicBezTo>
                  <a:cubicBezTo>
                    <a:pt x="75" y="15"/>
                    <a:pt x="84" y="11"/>
                    <a:pt x="84" y="1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1" name="Freeform 146"/>
            <p:cNvSpPr/>
            <p:nvPr/>
          </p:nvSpPr>
          <p:spPr bwMode="auto">
            <a:xfrm>
              <a:off x="2940050" y="4730750"/>
              <a:ext cx="1588" cy="1588"/>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0"/>
                    <a:pt x="1" y="0"/>
                  </a:cubicBezTo>
                  <a:cubicBezTo>
                    <a:pt x="0" y="0"/>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2" name="Freeform 147"/>
            <p:cNvSpPr/>
            <p:nvPr/>
          </p:nvSpPr>
          <p:spPr bwMode="auto">
            <a:xfrm>
              <a:off x="2938463" y="4730750"/>
              <a:ext cx="0" cy="1588"/>
            </a:xfrm>
            <a:custGeom>
              <a:avLst/>
              <a:gdLst>
                <a:gd name="T0" fmla="*/ 1 w 1"/>
                <a:gd name="T1" fmla="*/ 1 h 1"/>
                <a:gd name="T2" fmla="*/ 1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1" y="1"/>
                  </a:cubicBez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3" name="Freeform 148"/>
            <p:cNvSpPr/>
            <p:nvPr/>
          </p:nvSpPr>
          <p:spPr bwMode="auto">
            <a:xfrm>
              <a:off x="3033713" y="4718050"/>
              <a:ext cx="1588" cy="1588"/>
            </a:xfrm>
            <a:custGeom>
              <a:avLst/>
              <a:gdLst>
                <a:gd name="T0" fmla="*/ 0 w 2"/>
                <a:gd name="T1" fmla="*/ 1 h 2"/>
                <a:gd name="T2" fmla="*/ 0 w 2"/>
                <a:gd name="T3" fmla="*/ 1 h 2"/>
                <a:gd name="T4" fmla="*/ 0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1"/>
                  </a:cubicBezTo>
                  <a:cubicBezTo>
                    <a:pt x="0" y="1"/>
                    <a:pt x="0" y="1"/>
                    <a:pt x="0" y="1"/>
                  </a:cubicBezTo>
                  <a:cubicBezTo>
                    <a:pt x="0" y="2"/>
                    <a:pt x="1" y="2"/>
                    <a:pt x="2" y="2"/>
                  </a:cubicBezTo>
                  <a:cubicBezTo>
                    <a:pt x="2" y="0"/>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4" name="Freeform 149"/>
            <p:cNvSpPr/>
            <p:nvPr/>
          </p:nvSpPr>
          <p:spPr bwMode="auto">
            <a:xfrm>
              <a:off x="2941638" y="4718050"/>
              <a:ext cx="7938" cy="7938"/>
            </a:xfrm>
            <a:custGeom>
              <a:avLst/>
              <a:gdLst>
                <a:gd name="T0" fmla="*/ 9 w 10"/>
                <a:gd name="T1" fmla="*/ 1 h 10"/>
                <a:gd name="T2" fmla="*/ 4 w 10"/>
                <a:gd name="T3" fmla="*/ 5 h 10"/>
                <a:gd name="T4" fmla="*/ 2 w 10"/>
                <a:gd name="T5" fmla="*/ 4 h 10"/>
                <a:gd name="T6" fmla="*/ 5 w 10"/>
                <a:gd name="T7" fmla="*/ 9 h 10"/>
                <a:gd name="T8" fmla="*/ 10 w 10"/>
                <a:gd name="T9" fmla="*/ 3 h 10"/>
                <a:gd name="T10" fmla="*/ 9 w 10"/>
                <a:gd name="T11" fmla="*/ 1 h 10"/>
              </a:gdLst>
              <a:ahLst/>
              <a:cxnLst>
                <a:cxn ang="0">
                  <a:pos x="T0" y="T1"/>
                </a:cxn>
                <a:cxn ang="0">
                  <a:pos x="T2" y="T3"/>
                </a:cxn>
                <a:cxn ang="0">
                  <a:pos x="T4" y="T5"/>
                </a:cxn>
                <a:cxn ang="0">
                  <a:pos x="T6" y="T7"/>
                </a:cxn>
                <a:cxn ang="0">
                  <a:pos x="T8" y="T9"/>
                </a:cxn>
                <a:cxn ang="0">
                  <a:pos x="T10" y="T11"/>
                </a:cxn>
              </a:cxnLst>
              <a:rect l="0" t="0" r="r" b="b"/>
              <a:pathLst>
                <a:path w="10" h="10">
                  <a:moveTo>
                    <a:pt x="9" y="1"/>
                  </a:moveTo>
                  <a:cubicBezTo>
                    <a:pt x="5" y="0"/>
                    <a:pt x="5" y="4"/>
                    <a:pt x="4" y="5"/>
                  </a:cubicBezTo>
                  <a:cubicBezTo>
                    <a:pt x="3" y="5"/>
                    <a:pt x="2" y="4"/>
                    <a:pt x="2" y="4"/>
                  </a:cubicBezTo>
                  <a:cubicBezTo>
                    <a:pt x="0" y="4"/>
                    <a:pt x="3" y="10"/>
                    <a:pt x="5" y="9"/>
                  </a:cubicBezTo>
                  <a:cubicBezTo>
                    <a:pt x="5" y="9"/>
                    <a:pt x="9" y="3"/>
                    <a:pt x="10" y="3"/>
                  </a:cubicBezTo>
                  <a:cubicBezTo>
                    <a:pt x="10" y="3"/>
                    <a:pt x="9" y="1"/>
                    <a:pt x="9"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5" name="Freeform 150"/>
            <p:cNvSpPr/>
            <p:nvPr/>
          </p:nvSpPr>
          <p:spPr bwMode="auto">
            <a:xfrm>
              <a:off x="2949575" y="4721225"/>
              <a:ext cx="0" cy="0"/>
            </a:xfrm>
            <a:custGeom>
              <a:avLst/>
              <a:gdLst>
                <a:gd name="T0" fmla="*/ 1 w 1"/>
                <a:gd name="T1" fmla="*/ 1 w 1"/>
              </a:gdLst>
              <a:ahLst/>
              <a:cxnLst>
                <a:cxn ang="0">
                  <a:pos x="T0" y="0"/>
                </a:cxn>
                <a:cxn ang="0">
                  <a:pos x="T1" y="0"/>
                </a:cxn>
              </a:cxnLst>
              <a:rect l="0" t="0" r="r" b="b"/>
              <a:pathLst>
                <a:path w="1">
                  <a:moveTo>
                    <a:pt x="1" y="0"/>
                  </a:moveTo>
                  <a:cubicBezTo>
                    <a:pt x="0"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6" name="Freeform 151"/>
            <p:cNvSpPr/>
            <p:nvPr/>
          </p:nvSpPr>
          <p:spPr bwMode="auto">
            <a:xfrm>
              <a:off x="2994025" y="4729163"/>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1"/>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7" name="Freeform 152"/>
            <p:cNvSpPr/>
            <p:nvPr/>
          </p:nvSpPr>
          <p:spPr bwMode="auto">
            <a:xfrm>
              <a:off x="2946400" y="4706938"/>
              <a:ext cx="7938" cy="3175"/>
            </a:xfrm>
            <a:custGeom>
              <a:avLst/>
              <a:gdLst>
                <a:gd name="T0" fmla="*/ 3 w 11"/>
                <a:gd name="T1" fmla="*/ 2 h 6"/>
                <a:gd name="T2" fmla="*/ 3 w 11"/>
                <a:gd name="T3" fmla="*/ 3 h 6"/>
                <a:gd name="T4" fmla="*/ 3 w 11"/>
                <a:gd name="T5" fmla="*/ 5 h 6"/>
                <a:gd name="T6" fmla="*/ 3 w 11"/>
                <a:gd name="T7" fmla="*/ 5 h 6"/>
                <a:gd name="T8" fmla="*/ 7 w 11"/>
                <a:gd name="T9" fmla="*/ 6 h 6"/>
                <a:gd name="T10" fmla="*/ 3 w 11"/>
                <a:gd name="T11" fmla="*/ 2 h 6"/>
              </a:gdLst>
              <a:ahLst/>
              <a:cxnLst>
                <a:cxn ang="0">
                  <a:pos x="T0" y="T1"/>
                </a:cxn>
                <a:cxn ang="0">
                  <a:pos x="T2" y="T3"/>
                </a:cxn>
                <a:cxn ang="0">
                  <a:pos x="T4" y="T5"/>
                </a:cxn>
                <a:cxn ang="0">
                  <a:pos x="T6" y="T7"/>
                </a:cxn>
                <a:cxn ang="0">
                  <a:pos x="T8" y="T9"/>
                </a:cxn>
                <a:cxn ang="0">
                  <a:pos x="T10" y="T11"/>
                </a:cxn>
              </a:cxnLst>
              <a:rect l="0" t="0" r="r" b="b"/>
              <a:pathLst>
                <a:path w="11" h="6">
                  <a:moveTo>
                    <a:pt x="3" y="2"/>
                  </a:moveTo>
                  <a:cubicBezTo>
                    <a:pt x="2" y="2"/>
                    <a:pt x="3" y="3"/>
                    <a:pt x="3" y="3"/>
                  </a:cubicBezTo>
                  <a:cubicBezTo>
                    <a:pt x="3" y="3"/>
                    <a:pt x="0" y="4"/>
                    <a:pt x="3" y="5"/>
                  </a:cubicBezTo>
                  <a:cubicBezTo>
                    <a:pt x="3" y="5"/>
                    <a:pt x="3" y="5"/>
                    <a:pt x="3" y="5"/>
                  </a:cubicBezTo>
                  <a:cubicBezTo>
                    <a:pt x="4" y="5"/>
                    <a:pt x="7" y="6"/>
                    <a:pt x="7" y="6"/>
                  </a:cubicBezTo>
                  <a:cubicBezTo>
                    <a:pt x="11" y="5"/>
                    <a:pt x="5" y="0"/>
                    <a:pt x="3"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8" name="Freeform 153"/>
            <p:cNvSpPr/>
            <p:nvPr/>
          </p:nvSpPr>
          <p:spPr bwMode="auto">
            <a:xfrm>
              <a:off x="2949575" y="4710113"/>
              <a:ext cx="1588" cy="1588"/>
            </a:xfrm>
            <a:custGeom>
              <a:avLst/>
              <a:gdLst>
                <a:gd name="T0" fmla="*/ 1 w 3"/>
                <a:gd name="T1" fmla="*/ 0 h 2"/>
                <a:gd name="T2" fmla="*/ 3 w 3"/>
                <a:gd name="T3" fmla="*/ 1 h 2"/>
                <a:gd name="T4" fmla="*/ 1 w 3"/>
                <a:gd name="T5" fmla="*/ 0 h 2"/>
              </a:gdLst>
              <a:ahLst/>
              <a:cxnLst>
                <a:cxn ang="0">
                  <a:pos x="T0" y="T1"/>
                </a:cxn>
                <a:cxn ang="0">
                  <a:pos x="T2" y="T3"/>
                </a:cxn>
                <a:cxn ang="0">
                  <a:pos x="T4" y="T5"/>
                </a:cxn>
              </a:cxnLst>
              <a:rect l="0" t="0" r="r" b="b"/>
              <a:pathLst>
                <a:path w="3" h="2">
                  <a:moveTo>
                    <a:pt x="1" y="0"/>
                  </a:moveTo>
                  <a:cubicBezTo>
                    <a:pt x="0" y="1"/>
                    <a:pt x="2" y="2"/>
                    <a:pt x="3" y="1"/>
                  </a:cubicBezTo>
                  <a:cubicBezTo>
                    <a:pt x="2" y="0"/>
                    <a:pt x="1"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29" name="Freeform 154"/>
            <p:cNvSpPr/>
            <p:nvPr/>
          </p:nvSpPr>
          <p:spPr bwMode="auto">
            <a:xfrm>
              <a:off x="2871788" y="4800600"/>
              <a:ext cx="1588" cy="0"/>
            </a:xfrm>
            <a:custGeom>
              <a:avLst/>
              <a:gdLst>
                <a:gd name="T0" fmla="*/ 1 w 2"/>
                <a:gd name="T1" fmla="*/ 1 w 2"/>
              </a:gdLst>
              <a:ahLst/>
              <a:cxnLst>
                <a:cxn ang="0">
                  <a:pos x="T0" y="0"/>
                </a:cxn>
                <a:cxn ang="0">
                  <a:pos x="T1" y="0"/>
                </a:cxn>
              </a:cxnLst>
              <a:rect l="0" t="0" r="r" b="b"/>
              <a:pathLst>
                <a:path w="2">
                  <a:moveTo>
                    <a:pt x="1" y="0"/>
                  </a:moveTo>
                  <a:cubicBezTo>
                    <a:pt x="2"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0" name="Freeform 155"/>
            <p:cNvSpPr/>
            <p:nvPr/>
          </p:nvSpPr>
          <p:spPr bwMode="auto">
            <a:xfrm>
              <a:off x="2976563" y="4749800"/>
              <a:ext cx="1588" cy="1588"/>
            </a:xfrm>
            <a:custGeom>
              <a:avLst/>
              <a:gdLst>
                <a:gd name="T0" fmla="*/ 1 w 2"/>
                <a:gd name="T1" fmla="*/ 2 h 2"/>
                <a:gd name="T2" fmla="*/ 2 w 2"/>
                <a:gd name="T3" fmla="*/ 0 h 2"/>
                <a:gd name="T4" fmla="*/ 1 w 2"/>
                <a:gd name="T5" fmla="*/ 2 h 2"/>
              </a:gdLst>
              <a:ahLst/>
              <a:cxnLst>
                <a:cxn ang="0">
                  <a:pos x="T0" y="T1"/>
                </a:cxn>
                <a:cxn ang="0">
                  <a:pos x="T2" y="T3"/>
                </a:cxn>
                <a:cxn ang="0">
                  <a:pos x="T4" y="T5"/>
                </a:cxn>
              </a:cxnLst>
              <a:rect l="0" t="0" r="r" b="b"/>
              <a:pathLst>
                <a:path w="2" h="2">
                  <a:moveTo>
                    <a:pt x="1" y="2"/>
                  </a:moveTo>
                  <a:cubicBezTo>
                    <a:pt x="2" y="2"/>
                    <a:pt x="2" y="0"/>
                    <a:pt x="2" y="0"/>
                  </a:cubicBezTo>
                  <a:cubicBezTo>
                    <a:pt x="0" y="1"/>
                    <a:pt x="0" y="1"/>
                    <a:pt x="1" y="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1" name="Freeform 156"/>
            <p:cNvSpPr/>
            <p:nvPr/>
          </p:nvSpPr>
          <p:spPr bwMode="auto">
            <a:xfrm>
              <a:off x="2959100" y="4965700"/>
              <a:ext cx="1588" cy="1588"/>
            </a:xfrm>
            <a:custGeom>
              <a:avLst/>
              <a:gdLst>
                <a:gd name="T0" fmla="*/ 2 w 2"/>
                <a:gd name="T1" fmla="*/ 0 h 1"/>
                <a:gd name="T2" fmla="*/ 2 w 2"/>
                <a:gd name="T3" fmla="*/ 0 h 1"/>
              </a:gdLst>
              <a:ahLst/>
              <a:cxnLst>
                <a:cxn ang="0">
                  <a:pos x="T0" y="T1"/>
                </a:cxn>
                <a:cxn ang="0">
                  <a:pos x="T2" y="T3"/>
                </a:cxn>
              </a:cxnLst>
              <a:rect l="0" t="0" r="r" b="b"/>
              <a:pathLst>
                <a:path w="2" h="1">
                  <a:moveTo>
                    <a:pt x="2" y="0"/>
                  </a:moveTo>
                  <a:cubicBezTo>
                    <a:pt x="0" y="0"/>
                    <a:pt x="2" y="1"/>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2" name="Freeform 157"/>
            <p:cNvSpPr/>
            <p:nvPr/>
          </p:nvSpPr>
          <p:spPr bwMode="auto">
            <a:xfrm>
              <a:off x="3033713" y="4711700"/>
              <a:ext cx="1588" cy="1588"/>
            </a:xfrm>
            <a:custGeom>
              <a:avLst/>
              <a:gdLst>
                <a:gd name="T0" fmla="*/ 1 w 3"/>
                <a:gd name="T1" fmla="*/ 1 h 1"/>
                <a:gd name="T2" fmla="*/ 2 w 3"/>
                <a:gd name="T3" fmla="*/ 1 h 1"/>
                <a:gd name="T4" fmla="*/ 1 w 3"/>
                <a:gd name="T5" fmla="*/ 1 h 1"/>
              </a:gdLst>
              <a:ahLst/>
              <a:cxnLst>
                <a:cxn ang="0">
                  <a:pos x="T0" y="T1"/>
                </a:cxn>
                <a:cxn ang="0">
                  <a:pos x="T2" y="T3"/>
                </a:cxn>
                <a:cxn ang="0">
                  <a:pos x="T4" y="T5"/>
                </a:cxn>
              </a:cxnLst>
              <a:rect l="0" t="0" r="r" b="b"/>
              <a:pathLst>
                <a:path w="3" h="1">
                  <a:moveTo>
                    <a:pt x="1" y="1"/>
                  </a:moveTo>
                  <a:cubicBezTo>
                    <a:pt x="1" y="1"/>
                    <a:pt x="1" y="1"/>
                    <a:pt x="2" y="1"/>
                  </a:cubicBezTo>
                  <a:cubicBezTo>
                    <a:pt x="3" y="0"/>
                    <a:pt x="0" y="0"/>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3" name="Freeform 158"/>
            <p:cNvSpPr/>
            <p:nvPr/>
          </p:nvSpPr>
          <p:spPr bwMode="auto">
            <a:xfrm>
              <a:off x="2954338" y="4705350"/>
              <a:ext cx="1588" cy="1588"/>
            </a:xfrm>
            <a:custGeom>
              <a:avLst/>
              <a:gdLst>
                <a:gd name="T0" fmla="*/ 1 w 2"/>
                <a:gd name="T1" fmla="*/ 0 h 3"/>
                <a:gd name="T2" fmla="*/ 2 w 2"/>
                <a:gd name="T3" fmla="*/ 2 h 3"/>
                <a:gd name="T4" fmla="*/ 1 w 2"/>
                <a:gd name="T5" fmla="*/ 0 h 3"/>
              </a:gdLst>
              <a:ahLst/>
              <a:cxnLst>
                <a:cxn ang="0">
                  <a:pos x="T0" y="T1"/>
                </a:cxn>
                <a:cxn ang="0">
                  <a:pos x="T2" y="T3"/>
                </a:cxn>
                <a:cxn ang="0">
                  <a:pos x="T4" y="T5"/>
                </a:cxn>
              </a:cxnLst>
              <a:rect l="0" t="0" r="r" b="b"/>
              <a:pathLst>
                <a:path w="2" h="3">
                  <a:moveTo>
                    <a:pt x="1" y="0"/>
                  </a:moveTo>
                  <a:cubicBezTo>
                    <a:pt x="0" y="0"/>
                    <a:pt x="0" y="3"/>
                    <a:pt x="2" y="2"/>
                  </a:cubicBezTo>
                  <a:cubicBezTo>
                    <a:pt x="1" y="1"/>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4" name="Freeform 159"/>
            <p:cNvSpPr/>
            <p:nvPr/>
          </p:nvSpPr>
          <p:spPr bwMode="auto">
            <a:xfrm>
              <a:off x="2978150" y="4748213"/>
              <a:ext cx="0"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0" y="0"/>
                    <a:pt x="0" y="0"/>
                    <a:pt x="0" y="0"/>
                  </a:cubicBezTo>
                  <a:cubicBezTo>
                    <a:pt x="0" y="1"/>
                    <a:pt x="0" y="1"/>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5" name="Freeform 160"/>
            <p:cNvSpPr/>
            <p:nvPr/>
          </p:nvSpPr>
          <p:spPr bwMode="auto">
            <a:xfrm>
              <a:off x="2940050" y="4819650"/>
              <a:ext cx="1588" cy="3175"/>
            </a:xfrm>
            <a:custGeom>
              <a:avLst/>
              <a:gdLst>
                <a:gd name="T0" fmla="*/ 2 w 2"/>
                <a:gd name="T1" fmla="*/ 4 h 4"/>
                <a:gd name="T2" fmla="*/ 2 w 2"/>
                <a:gd name="T3" fmla="*/ 1 h 4"/>
                <a:gd name="T4" fmla="*/ 2 w 2"/>
                <a:gd name="T5" fmla="*/ 4 h 4"/>
              </a:gdLst>
              <a:ahLst/>
              <a:cxnLst>
                <a:cxn ang="0">
                  <a:pos x="T0" y="T1"/>
                </a:cxn>
                <a:cxn ang="0">
                  <a:pos x="T2" y="T3"/>
                </a:cxn>
                <a:cxn ang="0">
                  <a:pos x="T4" y="T5"/>
                </a:cxn>
              </a:cxnLst>
              <a:rect l="0" t="0" r="r" b="b"/>
              <a:pathLst>
                <a:path w="2" h="4">
                  <a:moveTo>
                    <a:pt x="2" y="4"/>
                  </a:moveTo>
                  <a:cubicBezTo>
                    <a:pt x="2" y="3"/>
                    <a:pt x="2" y="2"/>
                    <a:pt x="2" y="1"/>
                  </a:cubicBezTo>
                  <a:cubicBezTo>
                    <a:pt x="1" y="0"/>
                    <a:pt x="0" y="4"/>
                    <a:pt x="2"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6" name="Freeform 161"/>
            <p:cNvSpPr/>
            <p:nvPr/>
          </p:nvSpPr>
          <p:spPr bwMode="auto">
            <a:xfrm>
              <a:off x="2852738" y="4732338"/>
              <a:ext cx="1588" cy="0"/>
            </a:xfrm>
            <a:custGeom>
              <a:avLst/>
              <a:gdLst>
                <a:gd name="T0" fmla="*/ 1 w 3"/>
                <a:gd name="T1" fmla="*/ 1 w 3"/>
              </a:gdLst>
              <a:ahLst/>
              <a:cxnLst>
                <a:cxn ang="0">
                  <a:pos x="T0" y="0"/>
                </a:cxn>
                <a:cxn ang="0">
                  <a:pos x="T1" y="0"/>
                </a:cxn>
              </a:cxnLst>
              <a:rect l="0" t="0" r="r" b="b"/>
              <a:pathLst>
                <a:path w="3">
                  <a:moveTo>
                    <a:pt x="1" y="0"/>
                  </a:moveTo>
                  <a:cubicBezTo>
                    <a:pt x="3"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7" name="Freeform 162"/>
            <p:cNvSpPr/>
            <p:nvPr/>
          </p:nvSpPr>
          <p:spPr bwMode="auto">
            <a:xfrm>
              <a:off x="2930525" y="4854575"/>
              <a:ext cx="0" cy="1588"/>
            </a:xfrm>
            <a:custGeom>
              <a:avLst/>
              <a:gdLst>
                <a:gd name="T0" fmla="*/ 1 h 2"/>
                <a:gd name="T1" fmla="*/ 1 h 2"/>
              </a:gdLst>
              <a:ahLst/>
              <a:cxnLst>
                <a:cxn ang="0">
                  <a:pos x="0" y="T0"/>
                </a:cxn>
                <a:cxn ang="0">
                  <a:pos x="0" y="T1"/>
                </a:cxn>
              </a:cxnLst>
              <a:rect l="0" t="0" r="r" b="b"/>
              <a:pathLst>
                <a:path h="2">
                  <a:moveTo>
                    <a:pt x="0" y="1"/>
                  </a:moveTo>
                  <a:cubicBezTo>
                    <a:pt x="0" y="2"/>
                    <a:pt x="0"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8" name="Rectangle 163"/>
            <p:cNvSpPr>
              <a:spLocks noChangeArrowheads="1"/>
            </p:cNvSpPr>
            <p:nvPr/>
          </p:nvSpPr>
          <p:spPr bwMode="auto">
            <a:xfrm>
              <a:off x="2943225" y="4727575"/>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39" name="Oval 164"/>
            <p:cNvSpPr>
              <a:spLocks noChangeArrowheads="1"/>
            </p:cNvSpPr>
            <p:nvPr/>
          </p:nvSpPr>
          <p:spPr bwMode="auto">
            <a:xfrm>
              <a:off x="2943225" y="4727575"/>
              <a:ext cx="1588" cy="158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0" name="Freeform 165"/>
            <p:cNvSpPr/>
            <p:nvPr/>
          </p:nvSpPr>
          <p:spPr bwMode="auto">
            <a:xfrm>
              <a:off x="2943225" y="47275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1" name="Freeform 166"/>
            <p:cNvSpPr/>
            <p:nvPr/>
          </p:nvSpPr>
          <p:spPr bwMode="auto">
            <a:xfrm>
              <a:off x="2870200" y="4810125"/>
              <a:ext cx="0" cy="1588"/>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0"/>
                    <a:pt x="0" y="0"/>
                    <a:pt x="0" y="0"/>
                  </a:cubicBezTo>
                  <a:cubicBezTo>
                    <a:pt x="0" y="1"/>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2" name="Freeform 167"/>
            <p:cNvSpPr/>
            <p:nvPr/>
          </p:nvSpPr>
          <p:spPr bwMode="auto">
            <a:xfrm>
              <a:off x="2878138" y="4756150"/>
              <a:ext cx="4763" cy="7938"/>
            </a:xfrm>
            <a:custGeom>
              <a:avLst/>
              <a:gdLst>
                <a:gd name="T0" fmla="*/ 6 w 6"/>
                <a:gd name="T1" fmla="*/ 5 h 10"/>
                <a:gd name="T2" fmla="*/ 3 w 6"/>
                <a:gd name="T3" fmla="*/ 10 h 10"/>
                <a:gd name="T4" fmla="*/ 4 w 6"/>
                <a:gd name="T5" fmla="*/ 8 h 10"/>
                <a:gd name="T6" fmla="*/ 6 w 6"/>
                <a:gd name="T7" fmla="*/ 5 h 10"/>
              </a:gdLst>
              <a:ahLst/>
              <a:cxnLst>
                <a:cxn ang="0">
                  <a:pos x="T0" y="T1"/>
                </a:cxn>
                <a:cxn ang="0">
                  <a:pos x="T2" y="T3"/>
                </a:cxn>
                <a:cxn ang="0">
                  <a:pos x="T4" y="T5"/>
                </a:cxn>
                <a:cxn ang="0">
                  <a:pos x="T6" y="T7"/>
                </a:cxn>
              </a:cxnLst>
              <a:rect l="0" t="0" r="r" b="b"/>
              <a:pathLst>
                <a:path w="6" h="10">
                  <a:moveTo>
                    <a:pt x="6" y="5"/>
                  </a:moveTo>
                  <a:cubicBezTo>
                    <a:pt x="3" y="0"/>
                    <a:pt x="0" y="10"/>
                    <a:pt x="3" y="10"/>
                  </a:cubicBezTo>
                  <a:cubicBezTo>
                    <a:pt x="3" y="9"/>
                    <a:pt x="3" y="8"/>
                    <a:pt x="4" y="8"/>
                  </a:cubicBezTo>
                  <a:cubicBezTo>
                    <a:pt x="4" y="7"/>
                    <a:pt x="5" y="6"/>
                    <a:pt x="6" y="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3" name="Freeform 168"/>
            <p:cNvSpPr/>
            <p:nvPr/>
          </p:nvSpPr>
          <p:spPr bwMode="auto">
            <a:xfrm>
              <a:off x="2970213" y="4841875"/>
              <a:ext cx="1588" cy="1588"/>
            </a:xfrm>
            <a:custGeom>
              <a:avLst/>
              <a:gdLst>
                <a:gd name="T0" fmla="*/ 0 w 1"/>
                <a:gd name="T1" fmla="*/ 0 h 2"/>
                <a:gd name="T2" fmla="*/ 1 w 1"/>
                <a:gd name="T3" fmla="*/ 0 h 2"/>
                <a:gd name="T4" fmla="*/ 0 w 1"/>
                <a:gd name="T5" fmla="*/ 0 h 2"/>
              </a:gdLst>
              <a:ahLst/>
              <a:cxnLst>
                <a:cxn ang="0">
                  <a:pos x="T0" y="T1"/>
                </a:cxn>
                <a:cxn ang="0">
                  <a:pos x="T2" y="T3"/>
                </a:cxn>
                <a:cxn ang="0">
                  <a:pos x="T4" y="T5"/>
                </a:cxn>
              </a:cxnLst>
              <a:rect l="0" t="0" r="r" b="b"/>
              <a:pathLst>
                <a:path w="1" h="2">
                  <a:moveTo>
                    <a:pt x="0" y="0"/>
                  </a:moveTo>
                  <a:cubicBezTo>
                    <a:pt x="0" y="2"/>
                    <a:pt x="1" y="1"/>
                    <a:pt x="1" y="0"/>
                  </a:cubicBezTo>
                  <a:cubicBezTo>
                    <a:pt x="1" y="0"/>
                    <a:pt x="1"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4" name="Rectangle 169"/>
            <p:cNvSpPr>
              <a:spLocks noChangeArrowheads="1"/>
            </p:cNvSpPr>
            <p:nvPr/>
          </p:nvSpPr>
          <p:spPr bwMode="auto">
            <a:xfrm>
              <a:off x="2959100" y="4965700"/>
              <a:ext cx="1588" cy="1588"/>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5" name="Freeform 170"/>
            <p:cNvSpPr/>
            <p:nvPr/>
          </p:nvSpPr>
          <p:spPr bwMode="auto">
            <a:xfrm>
              <a:off x="2841625" y="47561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6" name="Freeform 171"/>
            <p:cNvSpPr/>
            <p:nvPr/>
          </p:nvSpPr>
          <p:spPr bwMode="auto">
            <a:xfrm>
              <a:off x="2943225" y="48498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7" name="Freeform 172"/>
            <p:cNvSpPr/>
            <p:nvPr/>
          </p:nvSpPr>
          <p:spPr bwMode="auto">
            <a:xfrm>
              <a:off x="2924175" y="48117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8" name="Freeform 173"/>
            <p:cNvSpPr/>
            <p:nvPr/>
          </p:nvSpPr>
          <p:spPr bwMode="auto">
            <a:xfrm>
              <a:off x="2986088" y="4772025"/>
              <a:ext cx="0" cy="0"/>
            </a:xfrm>
            <a:custGeom>
              <a:avLst/>
              <a:gdLst>
                <a:gd name="T0" fmla="*/ 1 w 1"/>
                <a:gd name="T1" fmla="*/ 1 w 1"/>
              </a:gdLst>
              <a:ahLst/>
              <a:cxnLst>
                <a:cxn ang="0">
                  <a:pos x="T0" y="0"/>
                </a:cxn>
                <a:cxn ang="0">
                  <a:pos x="T1" y="0"/>
                </a:cxn>
              </a:cxnLst>
              <a:rect l="0" t="0" r="r" b="b"/>
              <a:pathLst>
                <a:path w="1">
                  <a:moveTo>
                    <a:pt x="1" y="0"/>
                  </a:moveTo>
                  <a:cubicBezTo>
                    <a:pt x="1" y="0"/>
                    <a:pt x="0"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49" name="Freeform 174"/>
            <p:cNvSpPr/>
            <p:nvPr/>
          </p:nvSpPr>
          <p:spPr bwMode="auto">
            <a:xfrm>
              <a:off x="2881313" y="4757738"/>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0" name="Freeform 175"/>
            <p:cNvSpPr/>
            <p:nvPr/>
          </p:nvSpPr>
          <p:spPr bwMode="auto">
            <a:xfrm>
              <a:off x="2962275" y="496887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1" name="Freeform 176"/>
            <p:cNvSpPr/>
            <p:nvPr/>
          </p:nvSpPr>
          <p:spPr bwMode="auto">
            <a:xfrm>
              <a:off x="2841625" y="4716463"/>
              <a:ext cx="179388" cy="274638"/>
            </a:xfrm>
            <a:custGeom>
              <a:avLst/>
              <a:gdLst>
                <a:gd name="T0" fmla="*/ 219 w 234"/>
                <a:gd name="T1" fmla="*/ 264 h 357"/>
                <a:gd name="T2" fmla="*/ 188 w 234"/>
                <a:gd name="T3" fmla="*/ 305 h 357"/>
                <a:gd name="T4" fmla="*/ 176 w 234"/>
                <a:gd name="T5" fmla="*/ 323 h 357"/>
                <a:gd name="T6" fmla="*/ 176 w 234"/>
                <a:gd name="T7" fmla="*/ 349 h 357"/>
                <a:gd name="T8" fmla="*/ 165 w 234"/>
                <a:gd name="T9" fmla="*/ 349 h 357"/>
                <a:gd name="T10" fmla="*/ 161 w 234"/>
                <a:gd name="T11" fmla="*/ 343 h 357"/>
                <a:gd name="T12" fmla="*/ 157 w 234"/>
                <a:gd name="T13" fmla="*/ 328 h 357"/>
                <a:gd name="T14" fmla="*/ 149 w 234"/>
                <a:gd name="T15" fmla="*/ 286 h 357"/>
                <a:gd name="T16" fmla="*/ 118 w 234"/>
                <a:gd name="T17" fmla="*/ 218 h 357"/>
                <a:gd name="T18" fmla="*/ 109 w 234"/>
                <a:gd name="T19" fmla="*/ 176 h 357"/>
                <a:gd name="T20" fmla="*/ 57 w 234"/>
                <a:gd name="T21" fmla="*/ 137 h 357"/>
                <a:gd name="T22" fmla="*/ 51 w 234"/>
                <a:gd name="T23" fmla="*/ 131 h 357"/>
                <a:gd name="T24" fmla="*/ 46 w 234"/>
                <a:gd name="T25" fmla="*/ 126 h 357"/>
                <a:gd name="T26" fmla="*/ 40 w 234"/>
                <a:gd name="T27" fmla="*/ 95 h 357"/>
                <a:gd name="T28" fmla="*/ 56 w 234"/>
                <a:gd name="T29" fmla="*/ 66 h 357"/>
                <a:gd name="T30" fmla="*/ 53 w 234"/>
                <a:gd name="T31" fmla="*/ 45 h 357"/>
                <a:gd name="T32" fmla="*/ 28 w 234"/>
                <a:gd name="T33" fmla="*/ 41 h 357"/>
                <a:gd name="T34" fmla="*/ 17 w 234"/>
                <a:gd name="T35" fmla="*/ 44 h 357"/>
                <a:gd name="T36" fmla="*/ 24 w 234"/>
                <a:gd name="T37" fmla="*/ 27 h 357"/>
                <a:gd name="T38" fmla="*/ 30 w 234"/>
                <a:gd name="T39" fmla="*/ 19 h 357"/>
                <a:gd name="T40" fmla="*/ 69 w 234"/>
                <a:gd name="T41" fmla="*/ 8 h 357"/>
                <a:gd name="T42" fmla="*/ 94 w 234"/>
                <a:gd name="T43" fmla="*/ 10 h 357"/>
                <a:gd name="T44" fmla="*/ 108 w 234"/>
                <a:gd name="T45" fmla="*/ 19 h 357"/>
                <a:gd name="T46" fmla="*/ 108 w 234"/>
                <a:gd name="T47" fmla="*/ 7 h 357"/>
                <a:gd name="T48" fmla="*/ 125 w 234"/>
                <a:gd name="T49" fmla="*/ 5 h 357"/>
                <a:gd name="T50" fmla="*/ 122 w 234"/>
                <a:gd name="T51" fmla="*/ 18 h 357"/>
                <a:gd name="T52" fmla="*/ 142 w 234"/>
                <a:gd name="T53" fmla="*/ 6 h 357"/>
                <a:gd name="T54" fmla="*/ 152 w 234"/>
                <a:gd name="T55" fmla="*/ 7 h 357"/>
                <a:gd name="T56" fmla="*/ 167 w 234"/>
                <a:gd name="T57" fmla="*/ 11 h 357"/>
                <a:gd name="T58" fmla="*/ 176 w 234"/>
                <a:gd name="T59" fmla="*/ 21 h 357"/>
                <a:gd name="T60" fmla="*/ 177 w 234"/>
                <a:gd name="T61" fmla="*/ 42 h 357"/>
                <a:gd name="T62" fmla="*/ 158 w 234"/>
                <a:gd name="T63" fmla="*/ 35 h 357"/>
                <a:gd name="T64" fmla="*/ 162 w 234"/>
                <a:gd name="T65" fmla="*/ 18 h 357"/>
                <a:gd name="T66" fmla="*/ 149 w 234"/>
                <a:gd name="T67" fmla="*/ 30 h 357"/>
                <a:gd name="T68" fmla="*/ 145 w 234"/>
                <a:gd name="T69" fmla="*/ 31 h 357"/>
                <a:gd name="T70" fmla="*/ 143 w 234"/>
                <a:gd name="T71" fmla="*/ 67 h 357"/>
                <a:gd name="T72" fmla="*/ 155 w 234"/>
                <a:gd name="T73" fmla="*/ 41 h 357"/>
                <a:gd name="T74" fmla="*/ 190 w 234"/>
                <a:gd name="T75" fmla="*/ 72 h 357"/>
                <a:gd name="T76" fmla="*/ 187 w 234"/>
                <a:gd name="T77" fmla="*/ 85 h 357"/>
                <a:gd name="T78" fmla="*/ 177 w 234"/>
                <a:gd name="T79" fmla="*/ 77 h 357"/>
                <a:gd name="T80" fmla="*/ 177 w 234"/>
                <a:gd name="T81" fmla="*/ 78 h 357"/>
                <a:gd name="T82" fmla="*/ 173 w 234"/>
                <a:gd name="T83" fmla="*/ 80 h 357"/>
                <a:gd name="T84" fmla="*/ 179 w 234"/>
                <a:gd name="T85" fmla="*/ 84 h 357"/>
                <a:gd name="T86" fmla="*/ 158 w 234"/>
                <a:gd name="T87" fmla="*/ 96 h 357"/>
                <a:gd name="T88" fmla="*/ 123 w 234"/>
                <a:gd name="T89" fmla="*/ 135 h 357"/>
                <a:gd name="T90" fmla="*/ 95 w 234"/>
                <a:gd name="T91" fmla="*/ 123 h 357"/>
                <a:gd name="T92" fmla="*/ 89 w 234"/>
                <a:gd name="T93" fmla="*/ 151 h 357"/>
                <a:gd name="T94" fmla="*/ 112 w 234"/>
                <a:gd name="T95" fmla="*/ 172 h 357"/>
                <a:gd name="T96" fmla="*/ 132 w 234"/>
                <a:gd name="T97" fmla="*/ 173 h 357"/>
                <a:gd name="T98" fmla="*/ 145 w 234"/>
                <a:gd name="T99" fmla="*/ 169 h 357"/>
                <a:gd name="T100" fmla="*/ 166 w 234"/>
                <a:gd name="T101" fmla="*/ 175 h 357"/>
                <a:gd name="T102" fmla="*/ 221 w 234"/>
                <a:gd name="T103" fmla="*/ 211 h 357"/>
                <a:gd name="T104" fmla="*/ 227 w 234"/>
                <a:gd name="T105" fmla="*/ 23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357">
                  <a:moveTo>
                    <a:pt x="227" y="234"/>
                  </a:moveTo>
                  <a:cubicBezTo>
                    <a:pt x="226" y="236"/>
                    <a:pt x="225" y="237"/>
                    <a:pt x="224" y="239"/>
                  </a:cubicBezTo>
                  <a:cubicBezTo>
                    <a:pt x="223" y="239"/>
                    <a:pt x="224" y="239"/>
                    <a:pt x="223" y="239"/>
                  </a:cubicBezTo>
                  <a:cubicBezTo>
                    <a:pt x="221" y="243"/>
                    <a:pt x="224" y="249"/>
                    <a:pt x="222" y="254"/>
                  </a:cubicBezTo>
                  <a:cubicBezTo>
                    <a:pt x="222" y="257"/>
                    <a:pt x="219" y="261"/>
                    <a:pt x="219" y="264"/>
                  </a:cubicBezTo>
                  <a:cubicBezTo>
                    <a:pt x="220" y="268"/>
                    <a:pt x="211" y="266"/>
                    <a:pt x="210" y="269"/>
                  </a:cubicBezTo>
                  <a:cubicBezTo>
                    <a:pt x="209" y="269"/>
                    <a:pt x="208" y="270"/>
                    <a:pt x="206" y="271"/>
                  </a:cubicBezTo>
                  <a:cubicBezTo>
                    <a:pt x="203" y="274"/>
                    <a:pt x="201" y="281"/>
                    <a:pt x="201" y="285"/>
                  </a:cubicBezTo>
                  <a:cubicBezTo>
                    <a:pt x="199" y="292"/>
                    <a:pt x="192" y="306"/>
                    <a:pt x="183" y="299"/>
                  </a:cubicBezTo>
                  <a:cubicBezTo>
                    <a:pt x="183" y="300"/>
                    <a:pt x="187" y="304"/>
                    <a:pt x="188" y="305"/>
                  </a:cubicBezTo>
                  <a:cubicBezTo>
                    <a:pt x="190" y="310"/>
                    <a:pt x="179" y="315"/>
                    <a:pt x="177" y="312"/>
                  </a:cubicBezTo>
                  <a:cubicBezTo>
                    <a:pt x="177" y="313"/>
                    <a:pt x="178" y="316"/>
                    <a:pt x="179" y="317"/>
                  </a:cubicBezTo>
                  <a:cubicBezTo>
                    <a:pt x="177" y="320"/>
                    <a:pt x="174" y="316"/>
                    <a:pt x="172" y="317"/>
                  </a:cubicBezTo>
                  <a:cubicBezTo>
                    <a:pt x="172" y="319"/>
                    <a:pt x="174" y="321"/>
                    <a:pt x="176" y="320"/>
                  </a:cubicBezTo>
                  <a:cubicBezTo>
                    <a:pt x="178" y="319"/>
                    <a:pt x="176" y="325"/>
                    <a:pt x="176" y="323"/>
                  </a:cubicBezTo>
                  <a:cubicBezTo>
                    <a:pt x="175" y="325"/>
                    <a:pt x="174" y="332"/>
                    <a:pt x="172" y="332"/>
                  </a:cubicBezTo>
                  <a:cubicBezTo>
                    <a:pt x="172" y="334"/>
                    <a:pt x="176" y="333"/>
                    <a:pt x="177" y="335"/>
                  </a:cubicBezTo>
                  <a:cubicBezTo>
                    <a:pt x="178" y="338"/>
                    <a:pt x="176" y="337"/>
                    <a:pt x="175" y="339"/>
                  </a:cubicBezTo>
                  <a:cubicBezTo>
                    <a:pt x="173" y="342"/>
                    <a:pt x="175" y="346"/>
                    <a:pt x="177" y="348"/>
                  </a:cubicBezTo>
                  <a:cubicBezTo>
                    <a:pt x="175" y="350"/>
                    <a:pt x="178" y="347"/>
                    <a:pt x="176" y="349"/>
                  </a:cubicBezTo>
                  <a:cubicBezTo>
                    <a:pt x="176" y="349"/>
                    <a:pt x="186" y="354"/>
                    <a:pt x="187" y="355"/>
                  </a:cubicBezTo>
                  <a:cubicBezTo>
                    <a:pt x="189" y="357"/>
                    <a:pt x="175" y="357"/>
                    <a:pt x="176" y="356"/>
                  </a:cubicBezTo>
                  <a:cubicBezTo>
                    <a:pt x="176" y="356"/>
                    <a:pt x="170" y="354"/>
                    <a:pt x="170" y="353"/>
                  </a:cubicBezTo>
                  <a:cubicBezTo>
                    <a:pt x="170" y="354"/>
                    <a:pt x="166" y="350"/>
                    <a:pt x="164" y="350"/>
                  </a:cubicBezTo>
                  <a:cubicBezTo>
                    <a:pt x="164" y="350"/>
                    <a:pt x="165" y="349"/>
                    <a:pt x="165" y="349"/>
                  </a:cubicBezTo>
                  <a:cubicBezTo>
                    <a:pt x="165" y="349"/>
                    <a:pt x="163" y="348"/>
                    <a:pt x="162" y="347"/>
                  </a:cubicBezTo>
                  <a:cubicBezTo>
                    <a:pt x="163" y="346"/>
                    <a:pt x="163" y="348"/>
                    <a:pt x="164" y="348"/>
                  </a:cubicBezTo>
                  <a:cubicBezTo>
                    <a:pt x="164" y="348"/>
                    <a:pt x="163" y="344"/>
                    <a:pt x="163" y="345"/>
                  </a:cubicBezTo>
                  <a:cubicBezTo>
                    <a:pt x="162" y="345"/>
                    <a:pt x="163" y="347"/>
                    <a:pt x="161" y="346"/>
                  </a:cubicBezTo>
                  <a:cubicBezTo>
                    <a:pt x="161" y="345"/>
                    <a:pt x="162" y="344"/>
                    <a:pt x="161" y="343"/>
                  </a:cubicBezTo>
                  <a:cubicBezTo>
                    <a:pt x="160" y="344"/>
                    <a:pt x="158" y="343"/>
                    <a:pt x="160" y="342"/>
                  </a:cubicBezTo>
                  <a:cubicBezTo>
                    <a:pt x="158" y="342"/>
                    <a:pt x="157" y="340"/>
                    <a:pt x="158" y="339"/>
                  </a:cubicBezTo>
                  <a:cubicBezTo>
                    <a:pt x="156" y="338"/>
                    <a:pt x="160" y="334"/>
                    <a:pt x="154" y="334"/>
                  </a:cubicBezTo>
                  <a:cubicBezTo>
                    <a:pt x="154" y="333"/>
                    <a:pt x="155" y="329"/>
                    <a:pt x="154" y="327"/>
                  </a:cubicBezTo>
                  <a:cubicBezTo>
                    <a:pt x="155" y="326"/>
                    <a:pt x="157" y="327"/>
                    <a:pt x="157" y="328"/>
                  </a:cubicBezTo>
                  <a:cubicBezTo>
                    <a:pt x="157" y="327"/>
                    <a:pt x="156" y="319"/>
                    <a:pt x="155" y="320"/>
                  </a:cubicBezTo>
                  <a:cubicBezTo>
                    <a:pt x="155" y="320"/>
                    <a:pt x="155" y="323"/>
                    <a:pt x="155" y="324"/>
                  </a:cubicBezTo>
                  <a:cubicBezTo>
                    <a:pt x="155" y="324"/>
                    <a:pt x="150" y="311"/>
                    <a:pt x="150" y="309"/>
                  </a:cubicBezTo>
                  <a:cubicBezTo>
                    <a:pt x="147" y="307"/>
                    <a:pt x="153" y="293"/>
                    <a:pt x="149" y="289"/>
                  </a:cubicBezTo>
                  <a:cubicBezTo>
                    <a:pt x="149" y="289"/>
                    <a:pt x="149" y="287"/>
                    <a:pt x="149" y="286"/>
                  </a:cubicBezTo>
                  <a:cubicBezTo>
                    <a:pt x="149" y="285"/>
                    <a:pt x="149" y="285"/>
                    <a:pt x="149" y="285"/>
                  </a:cubicBezTo>
                  <a:cubicBezTo>
                    <a:pt x="149" y="280"/>
                    <a:pt x="151" y="255"/>
                    <a:pt x="145" y="253"/>
                  </a:cubicBezTo>
                  <a:cubicBezTo>
                    <a:pt x="142" y="250"/>
                    <a:pt x="138" y="248"/>
                    <a:pt x="135" y="246"/>
                  </a:cubicBezTo>
                  <a:cubicBezTo>
                    <a:pt x="131" y="239"/>
                    <a:pt x="126" y="230"/>
                    <a:pt x="122" y="224"/>
                  </a:cubicBezTo>
                  <a:cubicBezTo>
                    <a:pt x="120" y="223"/>
                    <a:pt x="118" y="219"/>
                    <a:pt x="118" y="218"/>
                  </a:cubicBezTo>
                  <a:cubicBezTo>
                    <a:pt x="117" y="213"/>
                    <a:pt x="120" y="214"/>
                    <a:pt x="120" y="211"/>
                  </a:cubicBezTo>
                  <a:cubicBezTo>
                    <a:pt x="116" y="209"/>
                    <a:pt x="118" y="203"/>
                    <a:pt x="120" y="200"/>
                  </a:cubicBezTo>
                  <a:cubicBezTo>
                    <a:pt x="125" y="193"/>
                    <a:pt x="129" y="191"/>
                    <a:pt x="124" y="180"/>
                  </a:cubicBezTo>
                  <a:cubicBezTo>
                    <a:pt x="128" y="175"/>
                    <a:pt x="118" y="182"/>
                    <a:pt x="119" y="182"/>
                  </a:cubicBezTo>
                  <a:cubicBezTo>
                    <a:pt x="116" y="182"/>
                    <a:pt x="111" y="178"/>
                    <a:pt x="109" y="176"/>
                  </a:cubicBezTo>
                  <a:cubicBezTo>
                    <a:pt x="107" y="174"/>
                    <a:pt x="105" y="169"/>
                    <a:pt x="102" y="166"/>
                  </a:cubicBezTo>
                  <a:cubicBezTo>
                    <a:pt x="95" y="166"/>
                    <a:pt x="92" y="161"/>
                    <a:pt x="87" y="158"/>
                  </a:cubicBezTo>
                  <a:cubicBezTo>
                    <a:pt x="87" y="157"/>
                    <a:pt x="84" y="158"/>
                    <a:pt x="83" y="159"/>
                  </a:cubicBezTo>
                  <a:cubicBezTo>
                    <a:pt x="77" y="159"/>
                    <a:pt x="70" y="154"/>
                    <a:pt x="66" y="151"/>
                  </a:cubicBezTo>
                  <a:cubicBezTo>
                    <a:pt x="61" y="147"/>
                    <a:pt x="61" y="141"/>
                    <a:pt x="57" y="137"/>
                  </a:cubicBezTo>
                  <a:cubicBezTo>
                    <a:pt x="56" y="135"/>
                    <a:pt x="55" y="134"/>
                    <a:pt x="55" y="134"/>
                  </a:cubicBezTo>
                  <a:cubicBezTo>
                    <a:pt x="55" y="134"/>
                    <a:pt x="55" y="134"/>
                    <a:pt x="55" y="134"/>
                  </a:cubicBezTo>
                  <a:cubicBezTo>
                    <a:pt x="56" y="133"/>
                    <a:pt x="53" y="127"/>
                    <a:pt x="52" y="126"/>
                  </a:cubicBezTo>
                  <a:cubicBezTo>
                    <a:pt x="51" y="125"/>
                    <a:pt x="52" y="117"/>
                    <a:pt x="50" y="117"/>
                  </a:cubicBezTo>
                  <a:cubicBezTo>
                    <a:pt x="48" y="117"/>
                    <a:pt x="50" y="129"/>
                    <a:pt x="51" y="131"/>
                  </a:cubicBezTo>
                  <a:cubicBezTo>
                    <a:pt x="51" y="132"/>
                    <a:pt x="53" y="145"/>
                    <a:pt x="51" y="143"/>
                  </a:cubicBezTo>
                  <a:cubicBezTo>
                    <a:pt x="51" y="141"/>
                    <a:pt x="50" y="139"/>
                    <a:pt x="48" y="138"/>
                  </a:cubicBezTo>
                  <a:cubicBezTo>
                    <a:pt x="48" y="137"/>
                    <a:pt x="48" y="133"/>
                    <a:pt x="47" y="131"/>
                  </a:cubicBezTo>
                  <a:cubicBezTo>
                    <a:pt x="47" y="131"/>
                    <a:pt x="43" y="128"/>
                    <a:pt x="44" y="127"/>
                  </a:cubicBezTo>
                  <a:cubicBezTo>
                    <a:pt x="44" y="127"/>
                    <a:pt x="46" y="126"/>
                    <a:pt x="46" y="126"/>
                  </a:cubicBezTo>
                  <a:cubicBezTo>
                    <a:pt x="46" y="126"/>
                    <a:pt x="46" y="124"/>
                    <a:pt x="46" y="124"/>
                  </a:cubicBezTo>
                  <a:cubicBezTo>
                    <a:pt x="44" y="120"/>
                    <a:pt x="47" y="115"/>
                    <a:pt x="45" y="111"/>
                  </a:cubicBezTo>
                  <a:cubicBezTo>
                    <a:pt x="45" y="109"/>
                    <a:pt x="41" y="109"/>
                    <a:pt x="40" y="108"/>
                  </a:cubicBezTo>
                  <a:cubicBezTo>
                    <a:pt x="40" y="107"/>
                    <a:pt x="41" y="105"/>
                    <a:pt x="40" y="104"/>
                  </a:cubicBezTo>
                  <a:cubicBezTo>
                    <a:pt x="39" y="102"/>
                    <a:pt x="40" y="97"/>
                    <a:pt x="40" y="95"/>
                  </a:cubicBezTo>
                  <a:cubicBezTo>
                    <a:pt x="40" y="95"/>
                    <a:pt x="43" y="91"/>
                    <a:pt x="43" y="90"/>
                  </a:cubicBezTo>
                  <a:cubicBezTo>
                    <a:pt x="45" y="88"/>
                    <a:pt x="46" y="84"/>
                    <a:pt x="49" y="82"/>
                  </a:cubicBezTo>
                  <a:cubicBezTo>
                    <a:pt x="50" y="81"/>
                    <a:pt x="52" y="78"/>
                    <a:pt x="52" y="77"/>
                  </a:cubicBezTo>
                  <a:cubicBezTo>
                    <a:pt x="53" y="76"/>
                    <a:pt x="54" y="73"/>
                    <a:pt x="54" y="72"/>
                  </a:cubicBezTo>
                  <a:cubicBezTo>
                    <a:pt x="53" y="67"/>
                    <a:pt x="50" y="66"/>
                    <a:pt x="56" y="66"/>
                  </a:cubicBezTo>
                  <a:cubicBezTo>
                    <a:pt x="52" y="64"/>
                    <a:pt x="55" y="56"/>
                    <a:pt x="56" y="55"/>
                  </a:cubicBezTo>
                  <a:cubicBezTo>
                    <a:pt x="55" y="54"/>
                    <a:pt x="55" y="54"/>
                    <a:pt x="55" y="53"/>
                  </a:cubicBezTo>
                  <a:cubicBezTo>
                    <a:pt x="54" y="55"/>
                    <a:pt x="54" y="54"/>
                    <a:pt x="53" y="55"/>
                  </a:cubicBezTo>
                  <a:cubicBezTo>
                    <a:pt x="53" y="53"/>
                    <a:pt x="52" y="48"/>
                    <a:pt x="52" y="48"/>
                  </a:cubicBezTo>
                  <a:cubicBezTo>
                    <a:pt x="52" y="47"/>
                    <a:pt x="53" y="45"/>
                    <a:pt x="53" y="45"/>
                  </a:cubicBezTo>
                  <a:cubicBezTo>
                    <a:pt x="53" y="39"/>
                    <a:pt x="45" y="40"/>
                    <a:pt x="43" y="38"/>
                  </a:cubicBezTo>
                  <a:cubicBezTo>
                    <a:pt x="40" y="37"/>
                    <a:pt x="41" y="37"/>
                    <a:pt x="38" y="39"/>
                  </a:cubicBezTo>
                  <a:cubicBezTo>
                    <a:pt x="40" y="39"/>
                    <a:pt x="39" y="38"/>
                    <a:pt x="40" y="38"/>
                  </a:cubicBezTo>
                  <a:cubicBezTo>
                    <a:pt x="40" y="41"/>
                    <a:pt x="32" y="40"/>
                    <a:pt x="30" y="41"/>
                  </a:cubicBezTo>
                  <a:cubicBezTo>
                    <a:pt x="31" y="41"/>
                    <a:pt x="30" y="41"/>
                    <a:pt x="28" y="41"/>
                  </a:cubicBezTo>
                  <a:cubicBezTo>
                    <a:pt x="28" y="41"/>
                    <a:pt x="28" y="41"/>
                    <a:pt x="28" y="41"/>
                  </a:cubicBezTo>
                  <a:cubicBezTo>
                    <a:pt x="24" y="44"/>
                    <a:pt x="10" y="49"/>
                    <a:pt x="9" y="51"/>
                  </a:cubicBezTo>
                  <a:cubicBezTo>
                    <a:pt x="10" y="51"/>
                    <a:pt x="1" y="52"/>
                    <a:pt x="0" y="52"/>
                  </a:cubicBezTo>
                  <a:cubicBezTo>
                    <a:pt x="2" y="51"/>
                    <a:pt x="12" y="49"/>
                    <a:pt x="13" y="47"/>
                  </a:cubicBezTo>
                  <a:cubicBezTo>
                    <a:pt x="15" y="46"/>
                    <a:pt x="16" y="45"/>
                    <a:pt x="17" y="44"/>
                  </a:cubicBezTo>
                  <a:cubicBezTo>
                    <a:pt x="17" y="44"/>
                    <a:pt x="17" y="43"/>
                    <a:pt x="17" y="43"/>
                  </a:cubicBezTo>
                  <a:cubicBezTo>
                    <a:pt x="16" y="42"/>
                    <a:pt x="13" y="43"/>
                    <a:pt x="11" y="42"/>
                  </a:cubicBezTo>
                  <a:cubicBezTo>
                    <a:pt x="12" y="42"/>
                    <a:pt x="13" y="40"/>
                    <a:pt x="13" y="39"/>
                  </a:cubicBezTo>
                  <a:cubicBezTo>
                    <a:pt x="11" y="38"/>
                    <a:pt x="9" y="36"/>
                    <a:pt x="11" y="33"/>
                  </a:cubicBezTo>
                  <a:cubicBezTo>
                    <a:pt x="13" y="31"/>
                    <a:pt x="24" y="26"/>
                    <a:pt x="24" y="27"/>
                  </a:cubicBezTo>
                  <a:cubicBezTo>
                    <a:pt x="24" y="26"/>
                    <a:pt x="25" y="26"/>
                    <a:pt x="25" y="25"/>
                  </a:cubicBezTo>
                  <a:cubicBezTo>
                    <a:pt x="22" y="25"/>
                    <a:pt x="19" y="26"/>
                    <a:pt x="17" y="24"/>
                  </a:cubicBezTo>
                  <a:cubicBezTo>
                    <a:pt x="17" y="22"/>
                    <a:pt x="18" y="20"/>
                    <a:pt x="21" y="20"/>
                  </a:cubicBezTo>
                  <a:cubicBezTo>
                    <a:pt x="20" y="20"/>
                    <a:pt x="23" y="19"/>
                    <a:pt x="23" y="19"/>
                  </a:cubicBezTo>
                  <a:cubicBezTo>
                    <a:pt x="26" y="17"/>
                    <a:pt x="28" y="18"/>
                    <a:pt x="30" y="19"/>
                  </a:cubicBezTo>
                  <a:cubicBezTo>
                    <a:pt x="30" y="18"/>
                    <a:pt x="30" y="16"/>
                    <a:pt x="30" y="16"/>
                  </a:cubicBezTo>
                  <a:cubicBezTo>
                    <a:pt x="31" y="14"/>
                    <a:pt x="28" y="13"/>
                    <a:pt x="29" y="12"/>
                  </a:cubicBezTo>
                  <a:cubicBezTo>
                    <a:pt x="30" y="10"/>
                    <a:pt x="36" y="10"/>
                    <a:pt x="36" y="9"/>
                  </a:cubicBezTo>
                  <a:cubicBezTo>
                    <a:pt x="44" y="4"/>
                    <a:pt x="57" y="0"/>
                    <a:pt x="64" y="6"/>
                  </a:cubicBezTo>
                  <a:cubicBezTo>
                    <a:pt x="66" y="7"/>
                    <a:pt x="68" y="8"/>
                    <a:pt x="69" y="8"/>
                  </a:cubicBezTo>
                  <a:cubicBezTo>
                    <a:pt x="70" y="8"/>
                    <a:pt x="71" y="8"/>
                    <a:pt x="72" y="8"/>
                  </a:cubicBezTo>
                  <a:cubicBezTo>
                    <a:pt x="74" y="9"/>
                    <a:pt x="76" y="12"/>
                    <a:pt x="78" y="13"/>
                  </a:cubicBezTo>
                  <a:cubicBezTo>
                    <a:pt x="78" y="13"/>
                    <a:pt x="78" y="13"/>
                    <a:pt x="78" y="13"/>
                  </a:cubicBezTo>
                  <a:cubicBezTo>
                    <a:pt x="78" y="13"/>
                    <a:pt x="79" y="13"/>
                    <a:pt x="80" y="13"/>
                  </a:cubicBezTo>
                  <a:cubicBezTo>
                    <a:pt x="81" y="12"/>
                    <a:pt x="93" y="10"/>
                    <a:pt x="94" y="10"/>
                  </a:cubicBezTo>
                  <a:cubicBezTo>
                    <a:pt x="94" y="10"/>
                    <a:pt x="94" y="13"/>
                    <a:pt x="94" y="13"/>
                  </a:cubicBezTo>
                  <a:cubicBezTo>
                    <a:pt x="95" y="13"/>
                    <a:pt x="97" y="11"/>
                    <a:pt x="97" y="12"/>
                  </a:cubicBezTo>
                  <a:cubicBezTo>
                    <a:pt x="97" y="12"/>
                    <a:pt x="97" y="14"/>
                    <a:pt x="97" y="14"/>
                  </a:cubicBezTo>
                  <a:cubicBezTo>
                    <a:pt x="100" y="12"/>
                    <a:pt x="101" y="13"/>
                    <a:pt x="103" y="15"/>
                  </a:cubicBezTo>
                  <a:cubicBezTo>
                    <a:pt x="103" y="15"/>
                    <a:pt x="114" y="18"/>
                    <a:pt x="108" y="19"/>
                  </a:cubicBezTo>
                  <a:cubicBezTo>
                    <a:pt x="111" y="21"/>
                    <a:pt x="114" y="18"/>
                    <a:pt x="116" y="22"/>
                  </a:cubicBezTo>
                  <a:cubicBezTo>
                    <a:pt x="116" y="21"/>
                    <a:pt x="116" y="20"/>
                    <a:pt x="117" y="19"/>
                  </a:cubicBezTo>
                  <a:cubicBezTo>
                    <a:pt x="113" y="16"/>
                    <a:pt x="110" y="19"/>
                    <a:pt x="107" y="14"/>
                  </a:cubicBezTo>
                  <a:cubicBezTo>
                    <a:pt x="108" y="12"/>
                    <a:pt x="111" y="12"/>
                    <a:pt x="114" y="13"/>
                  </a:cubicBezTo>
                  <a:cubicBezTo>
                    <a:pt x="111" y="12"/>
                    <a:pt x="105" y="11"/>
                    <a:pt x="108" y="7"/>
                  </a:cubicBezTo>
                  <a:cubicBezTo>
                    <a:pt x="108" y="7"/>
                    <a:pt x="108" y="7"/>
                    <a:pt x="107" y="7"/>
                  </a:cubicBezTo>
                  <a:cubicBezTo>
                    <a:pt x="104" y="11"/>
                    <a:pt x="98" y="6"/>
                    <a:pt x="100" y="5"/>
                  </a:cubicBezTo>
                  <a:cubicBezTo>
                    <a:pt x="101" y="0"/>
                    <a:pt x="113" y="0"/>
                    <a:pt x="116" y="2"/>
                  </a:cubicBezTo>
                  <a:cubicBezTo>
                    <a:pt x="118" y="4"/>
                    <a:pt x="124" y="7"/>
                    <a:pt x="124" y="9"/>
                  </a:cubicBezTo>
                  <a:cubicBezTo>
                    <a:pt x="125" y="6"/>
                    <a:pt x="126" y="5"/>
                    <a:pt x="125" y="5"/>
                  </a:cubicBezTo>
                  <a:cubicBezTo>
                    <a:pt x="125" y="4"/>
                    <a:pt x="130" y="4"/>
                    <a:pt x="131" y="5"/>
                  </a:cubicBezTo>
                  <a:cubicBezTo>
                    <a:pt x="129" y="7"/>
                    <a:pt x="125" y="12"/>
                    <a:pt x="128" y="13"/>
                  </a:cubicBezTo>
                  <a:cubicBezTo>
                    <a:pt x="128" y="11"/>
                    <a:pt x="130" y="16"/>
                    <a:pt x="130" y="16"/>
                  </a:cubicBezTo>
                  <a:cubicBezTo>
                    <a:pt x="127" y="19"/>
                    <a:pt x="126" y="21"/>
                    <a:pt x="122" y="18"/>
                  </a:cubicBezTo>
                  <a:cubicBezTo>
                    <a:pt x="122" y="18"/>
                    <a:pt x="122" y="18"/>
                    <a:pt x="122" y="18"/>
                  </a:cubicBezTo>
                  <a:cubicBezTo>
                    <a:pt x="123" y="20"/>
                    <a:pt x="131" y="25"/>
                    <a:pt x="132" y="20"/>
                  </a:cubicBezTo>
                  <a:cubicBezTo>
                    <a:pt x="132" y="20"/>
                    <a:pt x="131" y="19"/>
                    <a:pt x="131" y="19"/>
                  </a:cubicBezTo>
                  <a:cubicBezTo>
                    <a:pt x="131" y="16"/>
                    <a:pt x="136" y="17"/>
                    <a:pt x="137" y="17"/>
                  </a:cubicBezTo>
                  <a:cubicBezTo>
                    <a:pt x="136" y="16"/>
                    <a:pt x="137" y="14"/>
                    <a:pt x="137" y="13"/>
                  </a:cubicBezTo>
                  <a:cubicBezTo>
                    <a:pt x="139" y="11"/>
                    <a:pt x="141" y="9"/>
                    <a:pt x="142" y="6"/>
                  </a:cubicBezTo>
                  <a:cubicBezTo>
                    <a:pt x="146" y="0"/>
                    <a:pt x="154" y="8"/>
                    <a:pt x="145" y="9"/>
                  </a:cubicBezTo>
                  <a:cubicBezTo>
                    <a:pt x="141" y="10"/>
                    <a:pt x="144" y="18"/>
                    <a:pt x="144" y="21"/>
                  </a:cubicBezTo>
                  <a:cubicBezTo>
                    <a:pt x="147" y="16"/>
                    <a:pt x="147" y="25"/>
                    <a:pt x="147" y="25"/>
                  </a:cubicBezTo>
                  <a:cubicBezTo>
                    <a:pt x="149" y="24"/>
                    <a:pt x="151" y="21"/>
                    <a:pt x="151" y="18"/>
                  </a:cubicBezTo>
                  <a:cubicBezTo>
                    <a:pt x="146" y="15"/>
                    <a:pt x="147" y="9"/>
                    <a:pt x="152" y="7"/>
                  </a:cubicBezTo>
                  <a:cubicBezTo>
                    <a:pt x="152" y="6"/>
                    <a:pt x="153" y="5"/>
                    <a:pt x="153" y="4"/>
                  </a:cubicBezTo>
                  <a:cubicBezTo>
                    <a:pt x="153" y="4"/>
                    <a:pt x="153" y="4"/>
                    <a:pt x="153" y="4"/>
                  </a:cubicBezTo>
                  <a:cubicBezTo>
                    <a:pt x="153" y="5"/>
                    <a:pt x="153" y="6"/>
                    <a:pt x="153" y="7"/>
                  </a:cubicBezTo>
                  <a:cubicBezTo>
                    <a:pt x="154" y="6"/>
                    <a:pt x="155" y="6"/>
                    <a:pt x="156" y="6"/>
                  </a:cubicBezTo>
                  <a:cubicBezTo>
                    <a:pt x="156" y="5"/>
                    <a:pt x="171" y="11"/>
                    <a:pt x="167" y="11"/>
                  </a:cubicBezTo>
                  <a:cubicBezTo>
                    <a:pt x="167" y="11"/>
                    <a:pt x="167" y="11"/>
                    <a:pt x="167" y="11"/>
                  </a:cubicBezTo>
                  <a:cubicBezTo>
                    <a:pt x="167" y="11"/>
                    <a:pt x="167" y="11"/>
                    <a:pt x="167" y="11"/>
                  </a:cubicBezTo>
                  <a:cubicBezTo>
                    <a:pt x="169" y="13"/>
                    <a:pt x="173" y="15"/>
                    <a:pt x="175" y="16"/>
                  </a:cubicBezTo>
                  <a:cubicBezTo>
                    <a:pt x="176" y="18"/>
                    <a:pt x="176" y="18"/>
                    <a:pt x="176" y="18"/>
                  </a:cubicBezTo>
                  <a:cubicBezTo>
                    <a:pt x="177" y="18"/>
                    <a:pt x="177" y="20"/>
                    <a:pt x="176" y="21"/>
                  </a:cubicBezTo>
                  <a:cubicBezTo>
                    <a:pt x="177" y="22"/>
                    <a:pt x="175" y="25"/>
                    <a:pt x="181" y="27"/>
                  </a:cubicBezTo>
                  <a:cubicBezTo>
                    <a:pt x="182" y="28"/>
                    <a:pt x="183" y="29"/>
                    <a:pt x="185" y="30"/>
                  </a:cubicBezTo>
                  <a:cubicBezTo>
                    <a:pt x="185" y="36"/>
                    <a:pt x="178" y="36"/>
                    <a:pt x="176" y="31"/>
                  </a:cubicBezTo>
                  <a:cubicBezTo>
                    <a:pt x="172" y="30"/>
                    <a:pt x="177" y="37"/>
                    <a:pt x="177" y="37"/>
                  </a:cubicBezTo>
                  <a:cubicBezTo>
                    <a:pt x="177" y="39"/>
                    <a:pt x="177" y="41"/>
                    <a:pt x="177" y="42"/>
                  </a:cubicBezTo>
                  <a:cubicBezTo>
                    <a:pt x="176" y="42"/>
                    <a:pt x="175" y="41"/>
                    <a:pt x="174" y="40"/>
                  </a:cubicBezTo>
                  <a:cubicBezTo>
                    <a:pt x="172" y="41"/>
                    <a:pt x="176" y="43"/>
                    <a:pt x="175" y="44"/>
                  </a:cubicBezTo>
                  <a:cubicBezTo>
                    <a:pt x="173" y="45"/>
                    <a:pt x="168" y="41"/>
                    <a:pt x="167" y="40"/>
                  </a:cubicBezTo>
                  <a:cubicBezTo>
                    <a:pt x="166" y="39"/>
                    <a:pt x="166" y="37"/>
                    <a:pt x="165" y="35"/>
                  </a:cubicBezTo>
                  <a:cubicBezTo>
                    <a:pt x="164" y="36"/>
                    <a:pt x="158" y="36"/>
                    <a:pt x="158" y="35"/>
                  </a:cubicBezTo>
                  <a:cubicBezTo>
                    <a:pt x="157" y="32"/>
                    <a:pt x="170" y="32"/>
                    <a:pt x="168" y="26"/>
                  </a:cubicBezTo>
                  <a:cubicBezTo>
                    <a:pt x="167" y="26"/>
                    <a:pt x="162" y="28"/>
                    <a:pt x="162" y="27"/>
                  </a:cubicBezTo>
                  <a:cubicBezTo>
                    <a:pt x="160" y="25"/>
                    <a:pt x="163" y="23"/>
                    <a:pt x="165" y="24"/>
                  </a:cubicBezTo>
                  <a:cubicBezTo>
                    <a:pt x="164" y="23"/>
                    <a:pt x="161" y="20"/>
                    <a:pt x="164" y="21"/>
                  </a:cubicBezTo>
                  <a:cubicBezTo>
                    <a:pt x="163" y="19"/>
                    <a:pt x="163" y="18"/>
                    <a:pt x="162" y="18"/>
                  </a:cubicBezTo>
                  <a:cubicBezTo>
                    <a:pt x="162" y="21"/>
                    <a:pt x="158" y="19"/>
                    <a:pt x="158" y="19"/>
                  </a:cubicBezTo>
                  <a:cubicBezTo>
                    <a:pt x="158" y="19"/>
                    <a:pt x="158" y="19"/>
                    <a:pt x="158" y="19"/>
                  </a:cubicBezTo>
                  <a:cubicBezTo>
                    <a:pt x="158" y="19"/>
                    <a:pt x="157" y="18"/>
                    <a:pt x="156" y="19"/>
                  </a:cubicBezTo>
                  <a:cubicBezTo>
                    <a:pt x="160" y="25"/>
                    <a:pt x="150" y="28"/>
                    <a:pt x="151" y="31"/>
                  </a:cubicBezTo>
                  <a:cubicBezTo>
                    <a:pt x="150" y="31"/>
                    <a:pt x="149" y="30"/>
                    <a:pt x="149" y="30"/>
                  </a:cubicBezTo>
                  <a:cubicBezTo>
                    <a:pt x="147" y="32"/>
                    <a:pt x="153" y="35"/>
                    <a:pt x="153" y="36"/>
                  </a:cubicBezTo>
                  <a:cubicBezTo>
                    <a:pt x="152" y="36"/>
                    <a:pt x="146" y="38"/>
                    <a:pt x="145" y="38"/>
                  </a:cubicBezTo>
                  <a:cubicBezTo>
                    <a:pt x="144" y="37"/>
                    <a:pt x="144" y="37"/>
                    <a:pt x="143" y="36"/>
                  </a:cubicBezTo>
                  <a:cubicBezTo>
                    <a:pt x="143" y="35"/>
                    <a:pt x="146" y="31"/>
                    <a:pt x="147" y="30"/>
                  </a:cubicBezTo>
                  <a:cubicBezTo>
                    <a:pt x="146" y="30"/>
                    <a:pt x="146" y="30"/>
                    <a:pt x="145" y="31"/>
                  </a:cubicBezTo>
                  <a:cubicBezTo>
                    <a:pt x="143" y="34"/>
                    <a:pt x="138" y="34"/>
                    <a:pt x="136" y="36"/>
                  </a:cubicBezTo>
                  <a:cubicBezTo>
                    <a:pt x="139" y="36"/>
                    <a:pt x="130" y="42"/>
                    <a:pt x="130" y="42"/>
                  </a:cubicBezTo>
                  <a:cubicBezTo>
                    <a:pt x="125" y="46"/>
                    <a:pt x="128" y="46"/>
                    <a:pt x="128" y="50"/>
                  </a:cubicBezTo>
                  <a:cubicBezTo>
                    <a:pt x="127" y="57"/>
                    <a:pt x="148" y="57"/>
                    <a:pt x="141" y="65"/>
                  </a:cubicBezTo>
                  <a:cubicBezTo>
                    <a:pt x="142" y="65"/>
                    <a:pt x="143" y="66"/>
                    <a:pt x="143" y="67"/>
                  </a:cubicBezTo>
                  <a:cubicBezTo>
                    <a:pt x="143" y="67"/>
                    <a:pt x="141" y="66"/>
                    <a:pt x="141" y="66"/>
                  </a:cubicBezTo>
                  <a:cubicBezTo>
                    <a:pt x="142" y="68"/>
                    <a:pt x="146" y="72"/>
                    <a:pt x="146" y="67"/>
                  </a:cubicBezTo>
                  <a:cubicBezTo>
                    <a:pt x="147" y="59"/>
                    <a:pt x="146" y="63"/>
                    <a:pt x="152" y="59"/>
                  </a:cubicBezTo>
                  <a:cubicBezTo>
                    <a:pt x="156" y="55"/>
                    <a:pt x="150" y="52"/>
                    <a:pt x="153" y="49"/>
                  </a:cubicBezTo>
                  <a:cubicBezTo>
                    <a:pt x="155" y="48"/>
                    <a:pt x="155" y="43"/>
                    <a:pt x="155" y="41"/>
                  </a:cubicBezTo>
                  <a:cubicBezTo>
                    <a:pt x="156" y="36"/>
                    <a:pt x="169" y="44"/>
                    <a:pt x="169" y="47"/>
                  </a:cubicBezTo>
                  <a:cubicBezTo>
                    <a:pt x="167" y="58"/>
                    <a:pt x="173" y="48"/>
                    <a:pt x="177" y="48"/>
                  </a:cubicBezTo>
                  <a:cubicBezTo>
                    <a:pt x="181" y="51"/>
                    <a:pt x="180" y="60"/>
                    <a:pt x="184" y="63"/>
                  </a:cubicBezTo>
                  <a:cubicBezTo>
                    <a:pt x="185" y="63"/>
                    <a:pt x="186" y="64"/>
                    <a:pt x="188" y="66"/>
                  </a:cubicBezTo>
                  <a:cubicBezTo>
                    <a:pt x="189" y="67"/>
                    <a:pt x="190" y="69"/>
                    <a:pt x="190" y="72"/>
                  </a:cubicBezTo>
                  <a:cubicBezTo>
                    <a:pt x="190" y="72"/>
                    <a:pt x="189" y="72"/>
                    <a:pt x="189" y="72"/>
                  </a:cubicBezTo>
                  <a:cubicBezTo>
                    <a:pt x="191" y="72"/>
                    <a:pt x="189" y="76"/>
                    <a:pt x="190" y="77"/>
                  </a:cubicBezTo>
                  <a:cubicBezTo>
                    <a:pt x="191" y="77"/>
                    <a:pt x="198" y="80"/>
                    <a:pt x="193" y="82"/>
                  </a:cubicBezTo>
                  <a:cubicBezTo>
                    <a:pt x="194" y="83"/>
                    <a:pt x="194" y="88"/>
                    <a:pt x="192" y="83"/>
                  </a:cubicBezTo>
                  <a:cubicBezTo>
                    <a:pt x="190" y="87"/>
                    <a:pt x="190" y="85"/>
                    <a:pt x="187" y="85"/>
                  </a:cubicBezTo>
                  <a:cubicBezTo>
                    <a:pt x="187" y="84"/>
                    <a:pt x="187" y="84"/>
                    <a:pt x="188" y="84"/>
                  </a:cubicBezTo>
                  <a:cubicBezTo>
                    <a:pt x="189" y="81"/>
                    <a:pt x="183" y="84"/>
                    <a:pt x="182" y="83"/>
                  </a:cubicBezTo>
                  <a:cubicBezTo>
                    <a:pt x="181" y="82"/>
                    <a:pt x="186" y="74"/>
                    <a:pt x="188" y="73"/>
                  </a:cubicBezTo>
                  <a:cubicBezTo>
                    <a:pt x="185" y="73"/>
                    <a:pt x="184" y="75"/>
                    <a:pt x="182" y="76"/>
                  </a:cubicBezTo>
                  <a:cubicBezTo>
                    <a:pt x="180" y="76"/>
                    <a:pt x="178" y="76"/>
                    <a:pt x="177" y="77"/>
                  </a:cubicBezTo>
                  <a:cubicBezTo>
                    <a:pt x="176" y="77"/>
                    <a:pt x="175" y="77"/>
                    <a:pt x="174" y="77"/>
                  </a:cubicBezTo>
                  <a:cubicBezTo>
                    <a:pt x="174" y="77"/>
                    <a:pt x="175" y="77"/>
                    <a:pt x="175" y="77"/>
                  </a:cubicBezTo>
                  <a:cubicBezTo>
                    <a:pt x="175" y="77"/>
                    <a:pt x="176" y="77"/>
                    <a:pt x="176" y="78"/>
                  </a:cubicBezTo>
                  <a:cubicBezTo>
                    <a:pt x="176" y="78"/>
                    <a:pt x="176" y="78"/>
                    <a:pt x="176" y="78"/>
                  </a:cubicBezTo>
                  <a:cubicBezTo>
                    <a:pt x="176" y="78"/>
                    <a:pt x="177" y="78"/>
                    <a:pt x="177" y="78"/>
                  </a:cubicBezTo>
                  <a:cubicBezTo>
                    <a:pt x="178" y="80"/>
                    <a:pt x="176" y="79"/>
                    <a:pt x="175" y="79"/>
                  </a:cubicBezTo>
                  <a:cubicBezTo>
                    <a:pt x="174" y="78"/>
                    <a:pt x="173" y="77"/>
                    <a:pt x="172" y="77"/>
                  </a:cubicBezTo>
                  <a:cubicBezTo>
                    <a:pt x="172" y="77"/>
                    <a:pt x="172" y="77"/>
                    <a:pt x="172" y="77"/>
                  </a:cubicBezTo>
                  <a:cubicBezTo>
                    <a:pt x="170" y="77"/>
                    <a:pt x="167" y="78"/>
                    <a:pt x="165" y="79"/>
                  </a:cubicBezTo>
                  <a:cubicBezTo>
                    <a:pt x="167" y="79"/>
                    <a:pt x="172" y="79"/>
                    <a:pt x="173" y="80"/>
                  </a:cubicBezTo>
                  <a:cubicBezTo>
                    <a:pt x="173" y="81"/>
                    <a:pt x="173" y="81"/>
                    <a:pt x="172" y="81"/>
                  </a:cubicBezTo>
                  <a:cubicBezTo>
                    <a:pt x="172" y="82"/>
                    <a:pt x="171" y="82"/>
                    <a:pt x="170" y="82"/>
                  </a:cubicBezTo>
                  <a:cubicBezTo>
                    <a:pt x="170" y="82"/>
                    <a:pt x="170" y="82"/>
                    <a:pt x="171" y="83"/>
                  </a:cubicBezTo>
                  <a:cubicBezTo>
                    <a:pt x="172" y="84"/>
                    <a:pt x="173" y="85"/>
                    <a:pt x="176" y="85"/>
                  </a:cubicBezTo>
                  <a:cubicBezTo>
                    <a:pt x="174" y="90"/>
                    <a:pt x="177" y="85"/>
                    <a:pt x="179" y="84"/>
                  </a:cubicBezTo>
                  <a:cubicBezTo>
                    <a:pt x="184" y="88"/>
                    <a:pt x="173" y="90"/>
                    <a:pt x="170" y="91"/>
                  </a:cubicBezTo>
                  <a:cubicBezTo>
                    <a:pt x="170" y="91"/>
                    <a:pt x="164" y="95"/>
                    <a:pt x="166" y="91"/>
                  </a:cubicBezTo>
                  <a:cubicBezTo>
                    <a:pt x="166" y="91"/>
                    <a:pt x="166" y="90"/>
                    <a:pt x="167" y="90"/>
                  </a:cubicBezTo>
                  <a:cubicBezTo>
                    <a:pt x="166" y="90"/>
                    <a:pt x="164" y="90"/>
                    <a:pt x="163" y="90"/>
                  </a:cubicBezTo>
                  <a:cubicBezTo>
                    <a:pt x="159" y="91"/>
                    <a:pt x="155" y="92"/>
                    <a:pt x="158" y="96"/>
                  </a:cubicBezTo>
                  <a:cubicBezTo>
                    <a:pt x="158" y="96"/>
                    <a:pt x="158" y="96"/>
                    <a:pt x="157" y="97"/>
                  </a:cubicBezTo>
                  <a:cubicBezTo>
                    <a:pt x="147" y="97"/>
                    <a:pt x="144" y="104"/>
                    <a:pt x="140" y="112"/>
                  </a:cubicBezTo>
                  <a:cubicBezTo>
                    <a:pt x="137" y="116"/>
                    <a:pt x="129" y="116"/>
                    <a:pt x="126" y="121"/>
                  </a:cubicBezTo>
                  <a:cubicBezTo>
                    <a:pt x="127" y="121"/>
                    <a:pt x="127" y="126"/>
                    <a:pt x="126" y="125"/>
                  </a:cubicBezTo>
                  <a:cubicBezTo>
                    <a:pt x="127" y="129"/>
                    <a:pt x="128" y="134"/>
                    <a:pt x="123" y="135"/>
                  </a:cubicBezTo>
                  <a:cubicBezTo>
                    <a:pt x="118" y="133"/>
                    <a:pt x="124" y="119"/>
                    <a:pt x="116" y="123"/>
                  </a:cubicBezTo>
                  <a:cubicBezTo>
                    <a:pt x="116" y="123"/>
                    <a:pt x="114" y="122"/>
                    <a:pt x="114" y="122"/>
                  </a:cubicBezTo>
                  <a:cubicBezTo>
                    <a:pt x="113" y="121"/>
                    <a:pt x="107" y="123"/>
                    <a:pt x="106" y="123"/>
                  </a:cubicBezTo>
                  <a:cubicBezTo>
                    <a:pt x="106" y="124"/>
                    <a:pt x="107" y="124"/>
                    <a:pt x="107" y="125"/>
                  </a:cubicBezTo>
                  <a:cubicBezTo>
                    <a:pt x="105" y="126"/>
                    <a:pt x="97" y="122"/>
                    <a:pt x="95" y="123"/>
                  </a:cubicBezTo>
                  <a:cubicBezTo>
                    <a:pt x="95" y="123"/>
                    <a:pt x="92" y="125"/>
                    <a:pt x="91" y="125"/>
                  </a:cubicBezTo>
                  <a:cubicBezTo>
                    <a:pt x="91" y="125"/>
                    <a:pt x="89" y="127"/>
                    <a:pt x="88" y="127"/>
                  </a:cubicBezTo>
                  <a:cubicBezTo>
                    <a:pt x="87" y="127"/>
                    <a:pt x="87" y="128"/>
                    <a:pt x="85" y="130"/>
                  </a:cubicBezTo>
                  <a:cubicBezTo>
                    <a:pt x="86" y="137"/>
                    <a:pt x="80" y="139"/>
                    <a:pt x="84" y="146"/>
                  </a:cubicBezTo>
                  <a:cubicBezTo>
                    <a:pt x="85" y="147"/>
                    <a:pt x="86" y="153"/>
                    <a:pt x="89" y="151"/>
                  </a:cubicBezTo>
                  <a:cubicBezTo>
                    <a:pt x="91" y="152"/>
                    <a:pt x="96" y="150"/>
                    <a:pt x="97" y="148"/>
                  </a:cubicBezTo>
                  <a:cubicBezTo>
                    <a:pt x="98" y="139"/>
                    <a:pt x="112" y="143"/>
                    <a:pt x="106" y="146"/>
                  </a:cubicBezTo>
                  <a:cubicBezTo>
                    <a:pt x="104" y="148"/>
                    <a:pt x="102" y="156"/>
                    <a:pt x="101" y="158"/>
                  </a:cubicBezTo>
                  <a:cubicBezTo>
                    <a:pt x="104" y="159"/>
                    <a:pt x="111" y="156"/>
                    <a:pt x="114" y="160"/>
                  </a:cubicBezTo>
                  <a:cubicBezTo>
                    <a:pt x="116" y="162"/>
                    <a:pt x="111" y="169"/>
                    <a:pt x="112" y="172"/>
                  </a:cubicBezTo>
                  <a:cubicBezTo>
                    <a:pt x="113" y="173"/>
                    <a:pt x="116" y="179"/>
                    <a:pt x="118" y="178"/>
                  </a:cubicBezTo>
                  <a:cubicBezTo>
                    <a:pt x="120" y="178"/>
                    <a:pt x="123" y="173"/>
                    <a:pt x="126" y="177"/>
                  </a:cubicBezTo>
                  <a:cubicBezTo>
                    <a:pt x="126" y="178"/>
                    <a:pt x="127" y="178"/>
                    <a:pt x="128" y="179"/>
                  </a:cubicBezTo>
                  <a:cubicBezTo>
                    <a:pt x="129" y="178"/>
                    <a:pt x="131" y="176"/>
                    <a:pt x="132" y="175"/>
                  </a:cubicBezTo>
                  <a:cubicBezTo>
                    <a:pt x="132" y="175"/>
                    <a:pt x="132" y="173"/>
                    <a:pt x="132" y="173"/>
                  </a:cubicBezTo>
                  <a:cubicBezTo>
                    <a:pt x="133" y="171"/>
                    <a:pt x="136" y="173"/>
                    <a:pt x="138" y="171"/>
                  </a:cubicBezTo>
                  <a:cubicBezTo>
                    <a:pt x="140" y="169"/>
                    <a:pt x="145" y="167"/>
                    <a:pt x="141" y="170"/>
                  </a:cubicBezTo>
                  <a:cubicBezTo>
                    <a:pt x="141" y="170"/>
                    <a:pt x="141" y="171"/>
                    <a:pt x="141" y="171"/>
                  </a:cubicBezTo>
                  <a:cubicBezTo>
                    <a:pt x="143" y="171"/>
                    <a:pt x="144" y="171"/>
                    <a:pt x="146" y="170"/>
                  </a:cubicBezTo>
                  <a:cubicBezTo>
                    <a:pt x="145" y="170"/>
                    <a:pt x="145" y="170"/>
                    <a:pt x="145" y="169"/>
                  </a:cubicBezTo>
                  <a:cubicBezTo>
                    <a:pt x="145" y="170"/>
                    <a:pt x="155" y="173"/>
                    <a:pt x="156" y="173"/>
                  </a:cubicBezTo>
                  <a:cubicBezTo>
                    <a:pt x="157" y="174"/>
                    <a:pt x="158" y="174"/>
                    <a:pt x="159" y="174"/>
                  </a:cubicBezTo>
                  <a:cubicBezTo>
                    <a:pt x="163" y="172"/>
                    <a:pt x="163" y="174"/>
                    <a:pt x="166" y="175"/>
                  </a:cubicBezTo>
                  <a:cubicBezTo>
                    <a:pt x="166" y="173"/>
                    <a:pt x="166" y="172"/>
                    <a:pt x="168" y="172"/>
                  </a:cubicBezTo>
                  <a:cubicBezTo>
                    <a:pt x="169" y="172"/>
                    <a:pt x="168" y="175"/>
                    <a:pt x="166" y="175"/>
                  </a:cubicBezTo>
                  <a:cubicBezTo>
                    <a:pt x="173" y="177"/>
                    <a:pt x="173" y="186"/>
                    <a:pt x="181" y="186"/>
                  </a:cubicBezTo>
                  <a:cubicBezTo>
                    <a:pt x="183" y="187"/>
                    <a:pt x="187" y="187"/>
                    <a:pt x="190" y="189"/>
                  </a:cubicBezTo>
                  <a:cubicBezTo>
                    <a:pt x="191" y="190"/>
                    <a:pt x="198" y="205"/>
                    <a:pt x="198" y="205"/>
                  </a:cubicBezTo>
                  <a:cubicBezTo>
                    <a:pt x="203" y="205"/>
                    <a:pt x="205" y="204"/>
                    <a:pt x="208" y="208"/>
                  </a:cubicBezTo>
                  <a:cubicBezTo>
                    <a:pt x="211" y="211"/>
                    <a:pt x="218" y="210"/>
                    <a:pt x="221" y="211"/>
                  </a:cubicBezTo>
                  <a:cubicBezTo>
                    <a:pt x="223" y="212"/>
                    <a:pt x="230" y="217"/>
                    <a:pt x="232" y="219"/>
                  </a:cubicBezTo>
                  <a:cubicBezTo>
                    <a:pt x="232" y="219"/>
                    <a:pt x="232" y="219"/>
                    <a:pt x="232" y="219"/>
                  </a:cubicBezTo>
                  <a:cubicBezTo>
                    <a:pt x="232" y="219"/>
                    <a:pt x="232" y="219"/>
                    <a:pt x="232" y="219"/>
                  </a:cubicBezTo>
                  <a:cubicBezTo>
                    <a:pt x="232" y="219"/>
                    <a:pt x="232" y="219"/>
                    <a:pt x="232" y="219"/>
                  </a:cubicBezTo>
                  <a:cubicBezTo>
                    <a:pt x="234" y="225"/>
                    <a:pt x="231" y="230"/>
                    <a:pt x="227" y="2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2" name="Freeform 177"/>
            <p:cNvSpPr/>
            <p:nvPr/>
          </p:nvSpPr>
          <p:spPr bwMode="auto">
            <a:xfrm>
              <a:off x="2941638" y="4779963"/>
              <a:ext cx="6350" cy="4763"/>
            </a:xfrm>
            <a:custGeom>
              <a:avLst/>
              <a:gdLst>
                <a:gd name="T0" fmla="*/ 0 w 7"/>
                <a:gd name="T1" fmla="*/ 1 h 7"/>
                <a:gd name="T2" fmla="*/ 1 w 7"/>
                <a:gd name="T3" fmla="*/ 7 h 7"/>
                <a:gd name="T4" fmla="*/ 7 w 7"/>
                <a:gd name="T5" fmla="*/ 4 h 7"/>
                <a:gd name="T6" fmla="*/ 7 w 7"/>
                <a:gd name="T7" fmla="*/ 4 h 7"/>
                <a:gd name="T8" fmla="*/ 7 w 7"/>
                <a:gd name="T9" fmla="*/ 3 h 7"/>
                <a:gd name="T10" fmla="*/ 7 w 7"/>
                <a:gd name="T11" fmla="*/ 3 h 7"/>
                <a:gd name="T12" fmla="*/ 0 w 7"/>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1"/>
                  </a:moveTo>
                  <a:cubicBezTo>
                    <a:pt x="0" y="1"/>
                    <a:pt x="2" y="7"/>
                    <a:pt x="1" y="7"/>
                  </a:cubicBezTo>
                  <a:cubicBezTo>
                    <a:pt x="5" y="6"/>
                    <a:pt x="3" y="4"/>
                    <a:pt x="7" y="4"/>
                  </a:cubicBezTo>
                  <a:cubicBezTo>
                    <a:pt x="7" y="4"/>
                    <a:pt x="7" y="4"/>
                    <a:pt x="7" y="4"/>
                  </a:cubicBezTo>
                  <a:cubicBezTo>
                    <a:pt x="7" y="4"/>
                    <a:pt x="7" y="4"/>
                    <a:pt x="7" y="3"/>
                  </a:cubicBezTo>
                  <a:cubicBezTo>
                    <a:pt x="7" y="3"/>
                    <a:pt x="7" y="3"/>
                    <a:pt x="7" y="3"/>
                  </a:cubicBezTo>
                  <a:cubicBezTo>
                    <a:pt x="6"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3" name="Freeform 178"/>
            <p:cNvSpPr/>
            <p:nvPr/>
          </p:nvSpPr>
          <p:spPr bwMode="auto">
            <a:xfrm>
              <a:off x="2932113" y="4775200"/>
              <a:ext cx="9525" cy="4763"/>
            </a:xfrm>
            <a:custGeom>
              <a:avLst/>
              <a:gdLst>
                <a:gd name="T0" fmla="*/ 0 w 13"/>
                <a:gd name="T1" fmla="*/ 4 h 6"/>
                <a:gd name="T2" fmla="*/ 12 w 13"/>
                <a:gd name="T3" fmla="*/ 6 h 6"/>
                <a:gd name="T4" fmla="*/ 8 w 13"/>
                <a:gd name="T5" fmla="*/ 0 h 6"/>
                <a:gd name="T6" fmla="*/ 0 w 13"/>
                <a:gd name="T7" fmla="*/ 4 h 6"/>
              </a:gdLst>
              <a:ahLst/>
              <a:cxnLst>
                <a:cxn ang="0">
                  <a:pos x="T0" y="T1"/>
                </a:cxn>
                <a:cxn ang="0">
                  <a:pos x="T2" y="T3"/>
                </a:cxn>
                <a:cxn ang="0">
                  <a:pos x="T4" y="T5"/>
                </a:cxn>
                <a:cxn ang="0">
                  <a:pos x="T6" y="T7"/>
                </a:cxn>
              </a:cxnLst>
              <a:rect l="0" t="0" r="r" b="b"/>
              <a:pathLst>
                <a:path w="13" h="6">
                  <a:moveTo>
                    <a:pt x="0" y="4"/>
                  </a:moveTo>
                  <a:cubicBezTo>
                    <a:pt x="4" y="5"/>
                    <a:pt x="9" y="1"/>
                    <a:pt x="12" y="6"/>
                  </a:cubicBezTo>
                  <a:cubicBezTo>
                    <a:pt x="13" y="3"/>
                    <a:pt x="11" y="0"/>
                    <a:pt x="8" y="0"/>
                  </a:cubicBezTo>
                  <a:cubicBezTo>
                    <a:pt x="5" y="1"/>
                    <a:pt x="2" y="3"/>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4" name="Freeform 179"/>
            <p:cNvSpPr/>
            <p:nvPr/>
          </p:nvSpPr>
          <p:spPr bwMode="auto">
            <a:xfrm>
              <a:off x="2962275" y="4968875"/>
              <a:ext cx="0" cy="0"/>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5" name="Freeform 180"/>
            <p:cNvSpPr/>
            <p:nvPr/>
          </p:nvSpPr>
          <p:spPr bwMode="auto">
            <a:xfrm>
              <a:off x="2882900" y="4819650"/>
              <a:ext cx="1588" cy="3175"/>
            </a:xfrm>
            <a:custGeom>
              <a:avLst/>
              <a:gdLst>
                <a:gd name="T0" fmla="*/ 0 w 2"/>
                <a:gd name="T1" fmla="*/ 0 h 3"/>
                <a:gd name="T2" fmla="*/ 0 w 2"/>
                <a:gd name="T3" fmla="*/ 0 h 3"/>
              </a:gdLst>
              <a:ahLst/>
              <a:cxnLst>
                <a:cxn ang="0">
                  <a:pos x="T0" y="T1"/>
                </a:cxn>
                <a:cxn ang="0">
                  <a:pos x="T2" y="T3"/>
                </a:cxn>
              </a:cxnLst>
              <a:rect l="0" t="0" r="r" b="b"/>
              <a:pathLst>
                <a:path w="2" h="3">
                  <a:moveTo>
                    <a:pt x="0" y="0"/>
                  </a:moveTo>
                  <a:cubicBezTo>
                    <a:pt x="1" y="1"/>
                    <a:pt x="2" y="3"/>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6" name="Freeform 181"/>
            <p:cNvSpPr/>
            <p:nvPr/>
          </p:nvSpPr>
          <p:spPr bwMode="auto">
            <a:xfrm>
              <a:off x="3019425" y="4883150"/>
              <a:ext cx="0" cy="1588"/>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0" y="0"/>
                    <a:pt x="1"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7" name="Freeform 182"/>
            <p:cNvSpPr/>
            <p:nvPr/>
          </p:nvSpPr>
          <p:spPr bwMode="auto">
            <a:xfrm>
              <a:off x="2946400" y="4781550"/>
              <a:ext cx="1588"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1" y="0"/>
                  </a:cubicBezTo>
                  <a:cubicBezTo>
                    <a:pt x="1" y="0"/>
                    <a:pt x="0" y="1"/>
                    <a:pt x="1"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8" name="Freeform 183"/>
            <p:cNvSpPr/>
            <p:nvPr/>
          </p:nvSpPr>
          <p:spPr bwMode="auto">
            <a:xfrm>
              <a:off x="3373438" y="4960938"/>
              <a:ext cx="20638" cy="14288"/>
            </a:xfrm>
            <a:custGeom>
              <a:avLst/>
              <a:gdLst>
                <a:gd name="T0" fmla="*/ 21 w 28"/>
                <a:gd name="T1" fmla="*/ 3 h 18"/>
                <a:gd name="T2" fmla="*/ 8 w 28"/>
                <a:gd name="T3" fmla="*/ 12 h 18"/>
                <a:gd name="T4" fmla="*/ 8 w 28"/>
                <a:gd name="T5" fmla="*/ 18 h 18"/>
                <a:gd name="T6" fmla="*/ 18 w 28"/>
                <a:gd name="T7" fmla="*/ 11 h 18"/>
                <a:gd name="T8" fmla="*/ 19 w 28"/>
                <a:gd name="T9" fmla="*/ 11 h 18"/>
                <a:gd name="T10" fmla="*/ 28 w 28"/>
                <a:gd name="T11" fmla="*/ 2 h 18"/>
                <a:gd name="T12" fmla="*/ 21 w 28"/>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21" y="3"/>
                  </a:moveTo>
                  <a:cubicBezTo>
                    <a:pt x="18" y="6"/>
                    <a:pt x="10" y="9"/>
                    <a:pt x="8" y="12"/>
                  </a:cubicBezTo>
                  <a:cubicBezTo>
                    <a:pt x="5" y="14"/>
                    <a:pt x="0" y="18"/>
                    <a:pt x="8" y="18"/>
                  </a:cubicBezTo>
                  <a:cubicBezTo>
                    <a:pt x="12" y="18"/>
                    <a:pt x="15" y="13"/>
                    <a:pt x="18" y="11"/>
                  </a:cubicBezTo>
                  <a:cubicBezTo>
                    <a:pt x="26" y="1"/>
                    <a:pt x="18" y="11"/>
                    <a:pt x="19" y="11"/>
                  </a:cubicBezTo>
                  <a:cubicBezTo>
                    <a:pt x="22" y="8"/>
                    <a:pt x="26" y="7"/>
                    <a:pt x="28" y="2"/>
                  </a:cubicBezTo>
                  <a:cubicBezTo>
                    <a:pt x="26" y="0"/>
                    <a:pt x="22" y="1"/>
                    <a:pt x="21"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59" name="Freeform 184"/>
            <p:cNvSpPr/>
            <p:nvPr/>
          </p:nvSpPr>
          <p:spPr bwMode="auto">
            <a:xfrm>
              <a:off x="3400425" y="4951413"/>
              <a:ext cx="0" cy="1588"/>
            </a:xfrm>
            <a:custGeom>
              <a:avLst/>
              <a:gdLst>
                <a:gd name="T0" fmla="*/ 0 h 1"/>
                <a:gd name="T1" fmla="*/ 0 h 1"/>
              </a:gdLst>
              <a:ahLst/>
              <a:cxnLst>
                <a:cxn ang="0">
                  <a:pos x="0" y="T0"/>
                </a:cxn>
                <a:cxn ang="0">
                  <a:pos x="0" y="T1"/>
                </a:cxn>
              </a:cxnLst>
              <a:rect l="0" t="0" r="r" b="b"/>
              <a:pathLst>
                <a:path h="1">
                  <a:moveTo>
                    <a:pt x="0" y="0"/>
                  </a:moveTo>
                  <a:cubicBezTo>
                    <a:pt x="0" y="0"/>
                    <a:pt x="0" y="1"/>
                    <a:pt x="0"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0" name="Freeform 185"/>
            <p:cNvSpPr/>
            <p:nvPr/>
          </p:nvSpPr>
          <p:spPr bwMode="auto">
            <a:xfrm>
              <a:off x="3400425" y="4949825"/>
              <a:ext cx="0" cy="3175"/>
            </a:xfrm>
            <a:custGeom>
              <a:avLst/>
              <a:gdLst>
                <a:gd name="T0" fmla="*/ 0 w 1"/>
                <a:gd name="T1" fmla="*/ 3 h 3"/>
                <a:gd name="T2" fmla="*/ 1 w 1"/>
                <a:gd name="T3" fmla="*/ 2 h 3"/>
                <a:gd name="T4" fmla="*/ 0 w 1"/>
                <a:gd name="T5" fmla="*/ 3 h 3"/>
              </a:gdLst>
              <a:ahLst/>
              <a:cxnLst>
                <a:cxn ang="0">
                  <a:pos x="T0" y="T1"/>
                </a:cxn>
                <a:cxn ang="0">
                  <a:pos x="T2" y="T3"/>
                </a:cxn>
                <a:cxn ang="0">
                  <a:pos x="T4" y="T5"/>
                </a:cxn>
              </a:cxnLst>
              <a:rect l="0" t="0" r="r" b="b"/>
              <a:pathLst>
                <a:path w="1" h="3">
                  <a:moveTo>
                    <a:pt x="0" y="3"/>
                  </a:moveTo>
                  <a:cubicBezTo>
                    <a:pt x="0" y="2"/>
                    <a:pt x="1" y="2"/>
                    <a:pt x="1" y="2"/>
                  </a:cubicBezTo>
                  <a:cubicBezTo>
                    <a:pt x="0" y="0"/>
                    <a:pt x="0" y="1"/>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1" name="Freeform 186"/>
            <p:cNvSpPr/>
            <p:nvPr/>
          </p:nvSpPr>
          <p:spPr bwMode="auto">
            <a:xfrm>
              <a:off x="3394075" y="4946650"/>
              <a:ext cx="12700" cy="19050"/>
            </a:xfrm>
            <a:custGeom>
              <a:avLst/>
              <a:gdLst>
                <a:gd name="T0" fmla="*/ 11 w 15"/>
                <a:gd name="T1" fmla="*/ 11 h 25"/>
                <a:gd name="T2" fmla="*/ 9 w 15"/>
                <a:gd name="T3" fmla="*/ 12 h 25"/>
                <a:gd name="T4" fmla="*/ 7 w 15"/>
                <a:gd name="T5" fmla="*/ 8 h 25"/>
                <a:gd name="T6" fmla="*/ 7 w 15"/>
                <a:gd name="T7" fmla="*/ 8 h 25"/>
                <a:gd name="T8" fmla="*/ 3 w 15"/>
                <a:gd name="T9" fmla="*/ 0 h 25"/>
                <a:gd name="T10" fmla="*/ 3 w 15"/>
                <a:gd name="T11" fmla="*/ 4 h 25"/>
                <a:gd name="T12" fmla="*/ 1 w 15"/>
                <a:gd name="T13" fmla="*/ 16 h 25"/>
                <a:gd name="T14" fmla="*/ 2 w 15"/>
                <a:gd name="T15" fmla="*/ 20 h 25"/>
                <a:gd name="T16" fmla="*/ 0 w 15"/>
                <a:gd name="T17" fmla="*/ 23 h 25"/>
                <a:gd name="T18" fmla="*/ 9 w 15"/>
                <a:gd name="T19" fmla="*/ 16 h 25"/>
                <a:gd name="T20" fmla="*/ 13 w 15"/>
                <a:gd name="T21" fmla="*/ 11 h 25"/>
                <a:gd name="T22" fmla="*/ 11 w 15"/>
                <a:gd name="T23"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5">
                  <a:moveTo>
                    <a:pt x="11" y="11"/>
                  </a:moveTo>
                  <a:cubicBezTo>
                    <a:pt x="9" y="11"/>
                    <a:pt x="8" y="11"/>
                    <a:pt x="9" y="12"/>
                  </a:cubicBezTo>
                  <a:cubicBezTo>
                    <a:pt x="10" y="16"/>
                    <a:pt x="8" y="10"/>
                    <a:pt x="7" y="8"/>
                  </a:cubicBezTo>
                  <a:cubicBezTo>
                    <a:pt x="7" y="8"/>
                    <a:pt x="7" y="8"/>
                    <a:pt x="7" y="8"/>
                  </a:cubicBezTo>
                  <a:cubicBezTo>
                    <a:pt x="6" y="5"/>
                    <a:pt x="7" y="2"/>
                    <a:pt x="3" y="0"/>
                  </a:cubicBezTo>
                  <a:cubicBezTo>
                    <a:pt x="3" y="0"/>
                    <a:pt x="4" y="4"/>
                    <a:pt x="3" y="4"/>
                  </a:cubicBezTo>
                  <a:cubicBezTo>
                    <a:pt x="8" y="9"/>
                    <a:pt x="3" y="13"/>
                    <a:pt x="1" y="16"/>
                  </a:cubicBezTo>
                  <a:cubicBezTo>
                    <a:pt x="1" y="17"/>
                    <a:pt x="2" y="19"/>
                    <a:pt x="2" y="20"/>
                  </a:cubicBezTo>
                  <a:cubicBezTo>
                    <a:pt x="1" y="21"/>
                    <a:pt x="1" y="22"/>
                    <a:pt x="0" y="23"/>
                  </a:cubicBezTo>
                  <a:cubicBezTo>
                    <a:pt x="3" y="25"/>
                    <a:pt x="8" y="19"/>
                    <a:pt x="9" y="16"/>
                  </a:cubicBezTo>
                  <a:cubicBezTo>
                    <a:pt x="9" y="16"/>
                    <a:pt x="15" y="13"/>
                    <a:pt x="13" y="11"/>
                  </a:cubicBezTo>
                  <a:cubicBezTo>
                    <a:pt x="12" y="11"/>
                    <a:pt x="12" y="11"/>
                    <a:pt x="11" y="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2" name="Freeform 187"/>
            <p:cNvSpPr/>
            <p:nvPr/>
          </p:nvSpPr>
          <p:spPr bwMode="auto">
            <a:xfrm>
              <a:off x="3375025" y="4975225"/>
              <a:ext cx="3175" cy="0"/>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1" y="0"/>
                    <a:pt x="0" y="1"/>
                    <a:pt x="0" y="1"/>
                  </a:cubicBezTo>
                  <a:cubicBezTo>
                    <a:pt x="2" y="1"/>
                    <a:pt x="3" y="0"/>
                    <a:pt x="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3" name="Freeform 188"/>
            <p:cNvSpPr/>
            <p:nvPr/>
          </p:nvSpPr>
          <p:spPr bwMode="auto">
            <a:xfrm>
              <a:off x="3294063" y="4894263"/>
              <a:ext cx="76200" cy="65088"/>
            </a:xfrm>
            <a:custGeom>
              <a:avLst/>
              <a:gdLst>
                <a:gd name="T0" fmla="*/ 97 w 99"/>
                <a:gd name="T1" fmla="*/ 40 h 85"/>
                <a:gd name="T2" fmla="*/ 97 w 99"/>
                <a:gd name="T3" fmla="*/ 40 h 85"/>
                <a:gd name="T4" fmla="*/ 96 w 99"/>
                <a:gd name="T5" fmla="*/ 41 h 85"/>
                <a:gd name="T6" fmla="*/ 93 w 99"/>
                <a:gd name="T7" fmla="*/ 36 h 85"/>
                <a:gd name="T8" fmla="*/ 92 w 99"/>
                <a:gd name="T9" fmla="*/ 33 h 85"/>
                <a:gd name="T10" fmla="*/ 91 w 99"/>
                <a:gd name="T11" fmla="*/ 33 h 85"/>
                <a:gd name="T12" fmla="*/ 90 w 99"/>
                <a:gd name="T13" fmla="*/ 27 h 85"/>
                <a:gd name="T14" fmla="*/ 81 w 99"/>
                <a:gd name="T15" fmla="*/ 11 h 85"/>
                <a:gd name="T16" fmla="*/ 78 w 99"/>
                <a:gd name="T17" fmla="*/ 1 h 85"/>
                <a:gd name="T18" fmla="*/ 74 w 99"/>
                <a:gd name="T19" fmla="*/ 16 h 85"/>
                <a:gd name="T20" fmla="*/ 69 w 99"/>
                <a:gd name="T21" fmla="*/ 19 h 85"/>
                <a:gd name="T22" fmla="*/ 62 w 99"/>
                <a:gd name="T23" fmla="*/ 14 h 85"/>
                <a:gd name="T24" fmla="*/ 61 w 99"/>
                <a:gd name="T25" fmla="*/ 10 h 85"/>
                <a:gd name="T26" fmla="*/ 63 w 99"/>
                <a:gd name="T27" fmla="*/ 9 h 85"/>
                <a:gd name="T28" fmla="*/ 64 w 99"/>
                <a:gd name="T29" fmla="*/ 11 h 85"/>
                <a:gd name="T30" fmla="*/ 63 w 99"/>
                <a:gd name="T31" fmla="*/ 9 h 85"/>
                <a:gd name="T32" fmla="*/ 63 w 99"/>
                <a:gd name="T33" fmla="*/ 5 h 85"/>
                <a:gd name="T34" fmla="*/ 54 w 99"/>
                <a:gd name="T35" fmla="*/ 2 h 85"/>
                <a:gd name="T36" fmla="*/ 52 w 99"/>
                <a:gd name="T37" fmla="*/ 2 h 85"/>
                <a:gd name="T38" fmla="*/ 53 w 99"/>
                <a:gd name="T39" fmla="*/ 4 h 85"/>
                <a:gd name="T40" fmla="*/ 46 w 99"/>
                <a:gd name="T41" fmla="*/ 12 h 85"/>
                <a:gd name="T42" fmla="*/ 42 w 99"/>
                <a:gd name="T43" fmla="*/ 12 h 85"/>
                <a:gd name="T44" fmla="*/ 34 w 99"/>
                <a:gd name="T45" fmla="*/ 13 h 85"/>
                <a:gd name="T46" fmla="*/ 29 w 99"/>
                <a:gd name="T47" fmla="*/ 19 h 85"/>
                <a:gd name="T48" fmla="*/ 29 w 99"/>
                <a:gd name="T49" fmla="*/ 17 h 85"/>
                <a:gd name="T50" fmla="*/ 23 w 99"/>
                <a:gd name="T51" fmla="*/ 25 h 85"/>
                <a:gd name="T52" fmla="*/ 11 w 99"/>
                <a:gd name="T53" fmla="*/ 29 h 85"/>
                <a:gd name="T54" fmla="*/ 2 w 99"/>
                <a:gd name="T55" fmla="*/ 43 h 85"/>
                <a:gd name="T56" fmla="*/ 0 w 99"/>
                <a:gd name="T57" fmla="*/ 42 h 85"/>
                <a:gd name="T58" fmla="*/ 2 w 99"/>
                <a:gd name="T59" fmla="*/ 64 h 85"/>
                <a:gd name="T60" fmla="*/ 12 w 99"/>
                <a:gd name="T61" fmla="*/ 68 h 85"/>
                <a:gd name="T62" fmla="*/ 24 w 99"/>
                <a:gd name="T63" fmla="*/ 63 h 85"/>
                <a:gd name="T64" fmla="*/ 40 w 99"/>
                <a:gd name="T65" fmla="*/ 59 h 85"/>
                <a:gd name="T66" fmla="*/ 44 w 99"/>
                <a:gd name="T67" fmla="*/ 62 h 85"/>
                <a:gd name="T68" fmla="*/ 46 w 99"/>
                <a:gd name="T69" fmla="*/ 67 h 85"/>
                <a:gd name="T70" fmla="*/ 54 w 99"/>
                <a:gd name="T71" fmla="*/ 65 h 85"/>
                <a:gd name="T72" fmla="*/ 49 w 99"/>
                <a:gd name="T73" fmla="*/ 71 h 85"/>
                <a:gd name="T74" fmla="*/ 53 w 99"/>
                <a:gd name="T75" fmla="*/ 70 h 85"/>
                <a:gd name="T76" fmla="*/ 52 w 99"/>
                <a:gd name="T77" fmla="*/ 73 h 85"/>
                <a:gd name="T78" fmla="*/ 55 w 99"/>
                <a:gd name="T79" fmla="*/ 76 h 85"/>
                <a:gd name="T80" fmla="*/ 57 w 99"/>
                <a:gd name="T81" fmla="*/ 81 h 85"/>
                <a:gd name="T82" fmla="*/ 65 w 99"/>
                <a:gd name="T83" fmla="*/ 82 h 85"/>
                <a:gd name="T84" fmla="*/ 72 w 99"/>
                <a:gd name="T85" fmla="*/ 82 h 85"/>
                <a:gd name="T86" fmla="*/ 80 w 99"/>
                <a:gd name="T87" fmla="*/ 79 h 85"/>
                <a:gd name="T88" fmla="*/ 91 w 99"/>
                <a:gd name="T89" fmla="*/ 62 h 85"/>
                <a:gd name="T90" fmla="*/ 98 w 99"/>
                <a:gd name="T91" fmla="*/ 40 h 85"/>
                <a:gd name="T92" fmla="*/ 97 w 99"/>
                <a:gd name="T9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9" h="85">
                  <a:moveTo>
                    <a:pt x="97" y="40"/>
                  </a:moveTo>
                  <a:cubicBezTo>
                    <a:pt x="97" y="40"/>
                    <a:pt x="97" y="40"/>
                    <a:pt x="97" y="40"/>
                  </a:cubicBezTo>
                  <a:cubicBezTo>
                    <a:pt x="97" y="40"/>
                    <a:pt x="97" y="41"/>
                    <a:pt x="96" y="41"/>
                  </a:cubicBezTo>
                  <a:cubicBezTo>
                    <a:pt x="95" y="40"/>
                    <a:pt x="94" y="38"/>
                    <a:pt x="93" y="36"/>
                  </a:cubicBezTo>
                  <a:cubicBezTo>
                    <a:pt x="92" y="35"/>
                    <a:pt x="93" y="34"/>
                    <a:pt x="92" y="33"/>
                  </a:cubicBezTo>
                  <a:cubicBezTo>
                    <a:pt x="91" y="32"/>
                    <a:pt x="91" y="33"/>
                    <a:pt x="91" y="33"/>
                  </a:cubicBezTo>
                  <a:cubicBezTo>
                    <a:pt x="90" y="32"/>
                    <a:pt x="91" y="28"/>
                    <a:pt x="90" y="27"/>
                  </a:cubicBezTo>
                  <a:cubicBezTo>
                    <a:pt x="84" y="30"/>
                    <a:pt x="85" y="11"/>
                    <a:pt x="81" y="11"/>
                  </a:cubicBezTo>
                  <a:cubicBezTo>
                    <a:pt x="79" y="11"/>
                    <a:pt x="81" y="0"/>
                    <a:pt x="78" y="1"/>
                  </a:cubicBezTo>
                  <a:cubicBezTo>
                    <a:pt x="75" y="1"/>
                    <a:pt x="75" y="14"/>
                    <a:pt x="74" y="16"/>
                  </a:cubicBezTo>
                  <a:cubicBezTo>
                    <a:pt x="73" y="17"/>
                    <a:pt x="71" y="22"/>
                    <a:pt x="69" y="19"/>
                  </a:cubicBezTo>
                  <a:cubicBezTo>
                    <a:pt x="68" y="19"/>
                    <a:pt x="63" y="15"/>
                    <a:pt x="62" y="14"/>
                  </a:cubicBezTo>
                  <a:cubicBezTo>
                    <a:pt x="61" y="12"/>
                    <a:pt x="61" y="12"/>
                    <a:pt x="61" y="10"/>
                  </a:cubicBezTo>
                  <a:cubicBezTo>
                    <a:pt x="62" y="10"/>
                    <a:pt x="62" y="10"/>
                    <a:pt x="63" y="9"/>
                  </a:cubicBezTo>
                  <a:cubicBezTo>
                    <a:pt x="63" y="10"/>
                    <a:pt x="63" y="12"/>
                    <a:pt x="64" y="11"/>
                  </a:cubicBezTo>
                  <a:cubicBezTo>
                    <a:pt x="64" y="10"/>
                    <a:pt x="64" y="9"/>
                    <a:pt x="63" y="9"/>
                  </a:cubicBezTo>
                  <a:cubicBezTo>
                    <a:pt x="65" y="6"/>
                    <a:pt x="63" y="5"/>
                    <a:pt x="63" y="5"/>
                  </a:cubicBezTo>
                  <a:cubicBezTo>
                    <a:pt x="60" y="4"/>
                    <a:pt x="57" y="4"/>
                    <a:pt x="54" y="2"/>
                  </a:cubicBezTo>
                  <a:cubicBezTo>
                    <a:pt x="53" y="2"/>
                    <a:pt x="53" y="2"/>
                    <a:pt x="52" y="2"/>
                  </a:cubicBezTo>
                  <a:cubicBezTo>
                    <a:pt x="53" y="3"/>
                    <a:pt x="53" y="3"/>
                    <a:pt x="53" y="4"/>
                  </a:cubicBezTo>
                  <a:cubicBezTo>
                    <a:pt x="51" y="7"/>
                    <a:pt x="45" y="6"/>
                    <a:pt x="46" y="12"/>
                  </a:cubicBezTo>
                  <a:cubicBezTo>
                    <a:pt x="45" y="12"/>
                    <a:pt x="42" y="12"/>
                    <a:pt x="42" y="12"/>
                  </a:cubicBezTo>
                  <a:cubicBezTo>
                    <a:pt x="43" y="11"/>
                    <a:pt x="37" y="9"/>
                    <a:pt x="34" y="13"/>
                  </a:cubicBezTo>
                  <a:cubicBezTo>
                    <a:pt x="33" y="14"/>
                    <a:pt x="29" y="19"/>
                    <a:pt x="29" y="19"/>
                  </a:cubicBezTo>
                  <a:cubicBezTo>
                    <a:pt x="29" y="19"/>
                    <a:pt x="30" y="17"/>
                    <a:pt x="29" y="17"/>
                  </a:cubicBezTo>
                  <a:cubicBezTo>
                    <a:pt x="25" y="18"/>
                    <a:pt x="26" y="25"/>
                    <a:pt x="23" y="25"/>
                  </a:cubicBezTo>
                  <a:cubicBezTo>
                    <a:pt x="21" y="25"/>
                    <a:pt x="12" y="28"/>
                    <a:pt x="11" y="29"/>
                  </a:cubicBezTo>
                  <a:cubicBezTo>
                    <a:pt x="3" y="32"/>
                    <a:pt x="3" y="35"/>
                    <a:pt x="2" y="43"/>
                  </a:cubicBezTo>
                  <a:cubicBezTo>
                    <a:pt x="2" y="42"/>
                    <a:pt x="0" y="41"/>
                    <a:pt x="0" y="42"/>
                  </a:cubicBezTo>
                  <a:cubicBezTo>
                    <a:pt x="0" y="49"/>
                    <a:pt x="5" y="57"/>
                    <a:pt x="2" y="64"/>
                  </a:cubicBezTo>
                  <a:cubicBezTo>
                    <a:pt x="1" y="72"/>
                    <a:pt x="7" y="75"/>
                    <a:pt x="12" y="68"/>
                  </a:cubicBezTo>
                  <a:cubicBezTo>
                    <a:pt x="12" y="67"/>
                    <a:pt x="21" y="66"/>
                    <a:pt x="24" y="63"/>
                  </a:cubicBezTo>
                  <a:cubicBezTo>
                    <a:pt x="28" y="61"/>
                    <a:pt x="35" y="59"/>
                    <a:pt x="40" y="59"/>
                  </a:cubicBezTo>
                  <a:cubicBezTo>
                    <a:pt x="41" y="61"/>
                    <a:pt x="42" y="61"/>
                    <a:pt x="44" y="62"/>
                  </a:cubicBezTo>
                  <a:cubicBezTo>
                    <a:pt x="44" y="62"/>
                    <a:pt x="45" y="66"/>
                    <a:pt x="46" y="67"/>
                  </a:cubicBezTo>
                  <a:cubicBezTo>
                    <a:pt x="44" y="73"/>
                    <a:pt x="51" y="68"/>
                    <a:pt x="54" y="65"/>
                  </a:cubicBezTo>
                  <a:cubicBezTo>
                    <a:pt x="53" y="66"/>
                    <a:pt x="50" y="72"/>
                    <a:pt x="49" y="71"/>
                  </a:cubicBezTo>
                  <a:cubicBezTo>
                    <a:pt x="51" y="73"/>
                    <a:pt x="52" y="70"/>
                    <a:pt x="53" y="70"/>
                  </a:cubicBezTo>
                  <a:cubicBezTo>
                    <a:pt x="55" y="70"/>
                    <a:pt x="52" y="72"/>
                    <a:pt x="52" y="73"/>
                  </a:cubicBezTo>
                  <a:cubicBezTo>
                    <a:pt x="53" y="74"/>
                    <a:pt x="58" y="73"/>
                    <a:pt x="55" y="76"/>
                  </a:cubicBezTo>
                  <a:cubicBezTo>
                    <a:pt x="54" y="78"/>
                    <a:pt x="55" y="80"/>
                    <a:pt x="57" y="81"/>
                  </a:cubicBezTo>
                  <a:cubicBezTo>
                    <a:pt x="58" y="82"/>
                    <a:pt x="63" y="84"/>
                    <a:pt x="65" y="82"/>
                  </a:cubicBezTo>
                  <a:cubicBezTo>
                    <a:pt x="68" y="80"/>
                    <a:pt x="69" y="85"/>
                    <a:pt x="72" y="82"/>
                  </a:cubicBezTo>
                  <a:cubicBezTo>
                    <a:pt x="72" y="81"/>
                    <a:pt x="79" y="79"/>
                    <a:pt x="80" y="79"/>
                  </a:cubicBezTo>
                  <a:cubicBezTo>
                    <a:pt x="84" y="74"/>
                    <a:pt x="86" y="66"/>
                    <a:pt x="91" y="62"/>
                  </a:cubicBezTo>
                  <a:cubicBezTo>
                    <a:pt x="93" y="58"/>
                    <a:pt x="99" y="43"/>
                    <a:pt x="98" y="40"/>
                  </a:cubicBezTo>
                  <a:cubicBezTo>
                    <a:pt x="98" y="40"/>
                    <a:pt x="98" y="40"/>
                    <a:pt x="97" y="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4" name="Freeform 189"/>
            <p:cNvSpPr/>
            <p:nvPr/>
          </p:nvSpPr>
          <p:spPr bwMode="auto">
            <a:xfrm>
              <a:off x="3405188" y="4970463"/>
              <a:ext cx="1588" cy="3175"/>
            </a:xfrm>
            <a:custGeom>
              <a:avLst/>
              <a:gdLst>
                <a:gd name="T0" fmla="*/ 1 w 3"/>
                <a:gd name="T1" fmla="*/ 0 h 3"/>
                <a:gd name="T2" fmla="*/ 2 w 3"/>
                <a:gd name="T3" fmla="*/ 1 h 3"/>
                <a:gd name="T4" fmla="*/ 1 w 3"/>
                <a:gd name="T5" fmla="*/ 0 h 3"/>
              </a:gdLst>
              <a:ahLst/>
              <a:cxnLst>
                <a:cxn ang="0">
                  <a:pos x="T0" y="T1"/>
                </a:cxn>
                <a:cxn ang="0">
                  <a:pos x="T2" y="T3"/>
                </a:cxn>
                <a:cxn ang="0">
                  <a:pos x="T4" y="T5"/>
                </a:cxn>
              </a:cxnLst>
              <a:rect l="0" t="0" r="r" b="b"/>
              <a:pathLst>
                <a:path w="3" h="3">
                  <a:moveTo>
                    <a:pt x="1" y="0"/>
                  </a:moveTo>
                  <a:cubicBezTo>
                    <a:pt x="0" y="3"/>
                    <a:pt x="2" y="1"/>
                    <a:pt x="2" y="1"/>
                  </a:cubicBezTo>
                  <a:cubicBezTo>
                    <a:pt x="3" y="0"/>
                    <a:pt x="2" y="0"/>
                    <a:pt x="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5" name="Freeform 190"/>
            <p:cNvSpPr/>
            <p:nvPr/>
          </p:nvSpPr>
          <p:spPr bwMode="auto">
            <a:xfrm>
              <a:off x="3341688" y="4957763"/>
              <a:ext cx="1588" cy="6350"/>
            </a:xfrm>
            <a:custGeom>
              <a:avLst/>
              <a:gdLst>
                <a:gd name="T0" fmla="*/ 0 w 2"/>
                <a:gd name="T1" fmla="*/ 4 h 8"/>
                <a:gd name="T2" fmla="*/ 0 w 2"/>
                <a:gd name="T3" fmla="*/ 4 h 8"/>
              </a:gdLst>
              <a:ahLst/>
              <a:cxnLst>
                <a:cxn ang="0">
                  <a:pos x="T0" y="T1"/>
                </a:cxn>
                <a:cxn ang="0">
                  <a:pos x="T2" y="T3"/>
                </a:cxn>
              </a:cxnLst>
              <a:rect l="0" t="0" r="r" b="b"/>
              <a:pathLst>
                <a:path w="2" h="8">
                  <a:moveTo>
                    <a:pt x="0" y="4"/>
                  </a:moveTo>
                  <a:cubicBezTo>
                    <a:pt x="0" y="8"/>
                    <a:pt x="2" y="0"/>
                    <a:pt x="0" y="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6" name="Freeform 191"/>
            <p:cNvSpPr/>
            <p:nvPr/>
          </p:nvSpPr>
          <p:spPr bwMode="auto">
            <a:xfrm>
              <a:off x="3363913" y="4981575"/>
              <a:ext cx="3175" cy="1588"/>
            </a:xfrm>
            <a:custGeom>
              <a:avLst/>
              <a:gdLst>
                <a:gd name="T0" fmla="*/ 0 w 3"/>
                <a:gd name="T1" fmla="*/ 1 h 2"/>
                <a:gd name="T2" fmla="*/ 2 w 3"/>
                <a:gd name="T3" fmla="*/ 0 h 2"/>
                <a:gd name="T4" fmla="*/ 0 w 3"/>
                <a:gd name="T5" fmla="*/ 1 h 2"/>
              </a:gdLst>
              <a:ahLst/>
              <a:cxnLst>
                <a:cxn ang="0">
                  <a:pos x="T0" y="T1"/>
                </a:cxn>
                <a:cxn ang="0">
                  <a:pos x="T2" y="T3"/>
                </a:cxn>
                <a:cxn ang="0">
                  <a:pos x="T4" y="T5"/>
                </a:cxn>
              </a:cxnLst>
              <a:rect l="0" t="0" r="r" b="b"/>
              <a:pathLst>
                <a:path w="3" h="2">
                  <a:moveTo>
                    <a:pt x="0" y="1"/>
                  </a:moveTo>
                  <a:cubicBezTo>
                    <a:pt x="3" y="2"/>
                    <a:pt x="2" y="1"/>
                    <a:pt x="2" y="0"/>
                  </a:cubicBezTo>
                  <a:cubicBezTo>
                    <a:pt x="2" y="0"/>
                    <a:pt x="1" y="1"/>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7" name="Freeform 192"/>
            <p:cNvSpPr/>
            <p:nvPr/>
          </p:nvSpPr>
          <p:spPr bwMode="auto">
            <a:xfrm>
              <a:off x="3332163" y="4949825"/>
              <a:ext cx="3175" cy="1588"/>
            </a:xfrm>
            <a:custGeom>
              <a:avLst/>
              <a:gdLst>
                <a:gd name="T0" fmla="*/ 0 w 5"/>
                <a:gd name="T1" fmla="*/ 1 h 3"/>
                <a:gd name="T2" fmla="*/ 0 w 5"/>
                <a:gd name="T3" fmla="*/ 1 h 3"/>
                <a:gd name="T4" fmla="*/ 3 w 5"/>
                <a:gd name="T5" fmla="*/ 1 h 3"/>
                <a:gd name="T6" fmla="*/ 0 w 5"/>
                <a:gd name="T7" fmla="*/ 1 h 3"/>
              </a:gdLst>
              <a:ahLst/>
              <a:cxnLst>
                <a:cxn ang="0">
                  <a:pos x="T0" y="T1"/>
                </a:cxn>
                <a:cxn ang="0">
                  <a:pos x="T2" y="T3"/>
                </a:cxn>
                <a:cxn ang="0">
                  <a:pos x="T4" y="T5"/>
                </a:cxn>
                <a:cxn ang="0">
                  <a:pos x="T6" y="T7"/>
                </a:cxn>
              </a:cxnLst>
              <a:rect l="0" t="0" r="r" b="b"/>
              <a:pathLst>
                <a:path w="5" h="3">
                  <a:moveTo>
                    <a:pt x="0" y="1"/>
                  </a:moveTo>
                  <a:cubicBezTo>
                    <a:pt x="0" y="1"/>
                    <a:pt x="0" y="1"/>
                    <a:pt x="0" y="1"/>
                  </a:cubicBezTo>
                  <a:cubicBezTo>
                    <a:pt x="2" y="2"/>
                    <a:pt x="5" y="3"/>
                    <a:pt x="3" y="1"/>
                  </a:cubicBezTo>
                  <a:cubicBezTo>
                    <a:pt x="2" y="1"/>
                    <a:pt x="1" y="0"/>
                    <a:pt x="0"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8" name="Freeform 193"/>
            <p:cNvSpPr/>
            <p:nvPr/>
          </p:nvSpPr>
          <p:spPr bwMode="auto">
            <a:xfrm>
              <a:off x="3338513" y="4962525"/>
              <a:ext cx="11113" cy="12700"/>
            </a:xfrm>
            <a:custGeom>
              <a:avLst/>
              <a:gdLst>
                <a:gd name="T0" fmla="*/ 4 w 13"/>
                <a:gd name="T1" fmla="*/ 1 h 17"/>
                <a:gd name="T2" fmla="*/ 13 w 13"/>
                <a:gd name="T3" fmla="*/ 0 h 17"/>
                <a:gd name="T4" fmla="*/ 13 w 13"/>
                <a:gd name="T5" fmla="*/ 0 h 17"/>
                <a:gd name="T6" fmla="*/ 4 w 13"/>
                <a:gd name="T7" fmla="*/ 1 h 17"/>
              </a:gdLst>
              <a:ahLst/>
              <a:cxnLst>
                <a:cxn ang="0">
                  <a:pos x="T0" y="T1"/>
                </a:cxn>
                <a:cxn ang="0">
                  <a:pos x="T2" y="T3"/>
                </a:cxn>
                <a:cxn ang="0">
                  <a:pos x="T4" y="T5"/>
                </a:cxn>
                <a:cxn ang="0">
                  <a:pos x="T6" y="T7"/>
                </a:cxn>
              </a:cxnLst>
              <a:rect l="0" t="0" r="r" b="b"/>
              <a:pathLst>
                <a:path w="13" h="17">
                  <a:moveTo>
                    <a:pt x="4" y="1"/>
                  </a:moveTo>
                  <a:cubicBezTo>
                    <a:pt x="0" y="17"/>
                    <a:pt x="13" y="2"/>
                    <a:pt x="13" y="0"/>
                  </a:cubicBezTo>
                  <a:cubicBezTo>
                    <a:pt x="13" y="0"/>
                    <a:pt x="13" y="0"/>
                    <a:pt x="13" y="0"/>
                  </a:cubicBezTo>
                  <a:cubicBezTo>
                    <a:pt x="12" y="1"/>
                    <a:pt x="5" y="1"/>
                    <a:pt x="4" y="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69" name="Freeform 194"/>
            <p:cNvSpPr/>
            <p:nvPr/>
          </p:nvSpPr>
          <p:spPr bwMode="auto">
            <a:xfrm>
              <a:off x="3349625" y="4957763"/>
              <a:ext cx="1588" cy="3175"/>
            </a:xfrm>
            <a:custGeom>
              <a:avLst/>
              <a:gdLst>
                <a:gd name="T0" fmla="*/ 0 w 1"/>
                <a:gd name="T1" fmla="*/ 3 h 4"/>
                <a:gd name="T2" fmla="*/ 1 w 1"/>
                <a:gd name="T3" fmla="*/ 4 h 4"/>
                <a:gd name="T4" fmla="*/ 1 w 1"/>
                <a:gd name="T5" fmla="*/ 2 h 4"/>
                <a:gd name="T6" fmla="*/ 0 w 1"/>
                <a:gd name="T7" fmla="*/ 3 h 4"/>
              </a:gdLst>
              <a:ahLst/>
              <a:cxnLst>
                <a:cxn ang="0">
                  <a:pos x="T0" y="T1"/>
                </a:cxn>
                <a:cxn ang="0">
                  <a:pos x="T2" y="T3"/>
                </a:cxn>
                <a:cxn ang="0">
                  <a:pos x="T4" y="T5"/>
                </a:cxn>
                <a:cxn ang="0">
                  <a:pos x="T6" y="T7"/>
                </a:cxn>
              </a:cxnLst>
              <a:rect l="0" t="0" r="r" b="b"/>
              <a:pathLst>
                <a:path w="1" h="4">
                  <a:moveTo>
                    <a:pt x="0" y="3"/>
                  </a:moveTo>
                  <a:cubicBezTo>
                    <a:pt x="0" y="4"/>
                    <a:pt x="0" y="4"/>
                    <a:pt x="1" y="4"/>
                  </a:cubicBezTo>
                  <a:cubicBezTo>
                    <a:pt x="1" y="4"/>
                    <a:pt x="1" y="2"/>
                    <a:pt x="1" y="2"/>
                  </a:cubicBezTo>
                  <a:cubicBezTo>
                    <a:pt x="0" y="0"/>
                    <a:pt x="0" y="3"/>
                    <a:pt x="0" y="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70" name="Group 204"/>
          <p:cNvGrpSpPr/>
          <p:nvPr/>
        </p:nvGrpSpPr>
        <p:grpSpPr>
          <a:xfrm>
            <a:off x="3471872" y="4395895"/>
            <a:ext cx="510117" cy="510117"/>
            <a:chOff x="3776663" y="4648200"/>
            <a:chExt cx="382588" cy="382588"/>
          </a:xfrm>
          <a:solidFill>
            <a:schemeClr val="bg1"/>
          </a:solidFill>
        </p:grpSpPr>
        <p:sp>
          <p:nvSpPr>
            <p:cNvPr id="371" name="Freeform 195"/>
            <p:cNvSpPr>
              <a:spLocks noEditPoints="1"/>
            </p:cNvSpPr>
            <p:nvPr/>
          </p:nvSpPr>
          <p:spPr bwMode="auto">
            <a:xfrm>
              <a:off x="3776663" y="4648200"/>
              <a:ext cx="382588" cy="382588"/>
            </a:xfrm>
            <a:custGeom>
              <a:avLst/>
              <a:gdLst>
                <a:gd name="T0" fmla="*/ 447 w 498"/>
                <a:gd name="T1" fmla="*/ 0 h 498"/>
                <a:gd name="T2" fmla="*/ 51 w 498"/>
                <a:gd name="T3" fmla="*/ 0 h 498"/>
                <a:gd name="T4" fmla="*/ 0 w 498"/>
                <a:gd name="T5" fmla="*/ 51 h 498"/>
                <a:gd name="T6" fmla="*/ 0 w 498"/>
                <a:gd name="T7" fmla="*/ 447 h 498"/>
                <a:gd name="T8" fmla="*/ 51 w 498"/>
                <a:gd name="T9" fmla="*/ 498 h 498"/>
                <a:gd name="T10" fmla="*/ 447 w 498"/>
                <a:gd name="T11" fmla="*/ 498 h 498"/>
                <a:gd name="T12" fmla="*/ 498 w 498"/>
                <a:gd name="T13" fmla="*/ 447 h 498"/>
                <a:gd name="T14" fmla="*/ 498 w 498"/>
                <a:gd name="T15" fmla="*/ 51 h 498"/>
                <a:gd name="T16" fmla="*/ 447 w 498"/>
                <a:gd name="T17" fmla="*/ 0 h 498"/>
                <a:gd name="T18" fmla="*/ 472 w 498"/>
                <a:gd name="T19" fmla="*/ 453 h 498"/>
                <a:gd name="T20" fmla="*/ 452 w 498"/>
                <a:gd name="T21" fmla="*/ 472 h 498"/>
                <a:gd name="T22" fmla="*/ 45 w 498"/>
                <a:gd name="T23" fmla="*/ 472 h 498"/>
                <a:gd name="T24" fmla="*/ 25 w 498"/>
                <a:gd name="T25" fmla="*/ 453 h 498"/>
                <a:gd name="T26" fmla="*/ 25 w 498"/>
                <a:gd name="T27" fmla="*/ 45 h 498"/>
                <a:gd name="T28" fmla="*/ 45 w 498"/>
                <a:gd name="T29" fmla="*/ 26 h 498"/>
                <a:gd name="T30" fmla="*/ 452 w 498"/>
                <a:gd name="T31" fmla="*/ 26 h 498"/>
                <a:gd name="T32" fmla="*/ 472 w 498"/>
                <a:gd name="T33" fmla="*/ 45 h 498"/>
                <a:gd name="T34" fmla="*/ 472 w 498"/>
                <a:gd name="T35" fmla="*/ 453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8" h="498">
                  <a:moveTo>
                    <a:pt x="447" y="0"/>
                  </a:moveTo>
                  <a:cubicBezTo>
                    <a:pt x="51" y="0"/>
                    <a:pt x="51" y="0"/>
                    <a:pt x="51" y="0"/>
                  </a:cubicBezTo>
                  <a:cubicBezTo>
                    <a:pt x="23" y="0"/>
                    <a:pt x="0" y="23"/>
                    <a:pt x="0" y="51"/>
                  </a:cubicBezTo>
                  <a:cubicBezTo>
                    <a:pt x="0" y="447"/>
                    <a:pt x="0" y="447"/>
                    <a:pt x="0" y="447"/>
                  </a:cubicBezTo>
                  <a:cubicBezTo>
                    <a:pt x="0" y="475"/>
                    <a:pt x="23" y="498"/>
                    <a:pt x="51" y="498"/>
                  </a:cubicBezTo>
                  <a:cubicBezTo>
                    <a:pt x="447" y="498"/>
                    <a:pt x="447" y="498"/>
                    <a:pt x="447" y="498"/>
                  </a:cubicBezTo>
                  <a:cubicBezTo>
                    <a:pt x="475" y="498"/>
                    <a:pt x="498" y="475"/>
                    <a:pt x="498" y="447"/>
                  </a:cubicBezTo>
                  <a:cubicBezTo>
                    <a:pt x="498" y="51"/>
                    <a:pt x="498" y="51"/>
                    <a:pt x="498" y="51"/>
                  </a:cubicBezTo>
                  <a:cubicBezTo>
                    <a:pt x="498" y="23"/>
                    <a:pt x="475" y="0"/>
                    <a:pt x="447" y="0"/>
                  </a:cubicBezTo>
                  <a:close/>
                  <a:moveTo>
                    <a:pt x="472" y="453"/>
                  </a:moveTo>
                  <a:cubicBezTo>
                    <a:pt x="472" y="464"/>
                    <a:pt x="463" y="472"/>
                    <a:pt x="452" y="472"/>
                  </a:cubicBezTo>
                  <a:cubicBezTo>
                    <a:pt x="45" y="472"/>
                    <a:pt x="45" y="472"/>
                    <a:pt x="45" y="472"/>
                  </a:cubicBezTo>
                  <a:cubicBezTo>
                    <a:pt x="34" y="472"/>
                    <a:pt x="25" y="464"/>
                    <a:pt x="25" y="453"/>
                  </a:cubicBezTo>
                  <a:cubicBezTo>
                    <a:pt x="25" y="45"/>
                    <a:pt x="25" y="45"/>
                    <a:pt x="25" y="45"/>
                  </a:cubicBezTo>
                  <a:cubicBezTo>
                    <a:pt x="25" y="35"/>
                    <a:pt x="34" y="26"/>
                    <a:pt x="45" y="26"/>
                  </a:cubicBezTo>
                  <a:cubicBezTo>
                    <a:pt x="452" y="26"/>
                    <a:pt x="452" y="26"/>
                    <a:pt x="452" y="26"/>
                  </a:cubicBezTo>
                  <a:cubicBezTo>
                    <a:pt x="463" y="26"/>
                    <a:pt x="472" y="35"/>
                    <a:pt x="472" y="45"/>
                  </a:cubicBezTo>
                  <a:lnTo>
                    <a:pt x="472" y="45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2" name="Freeform 196"/>
            <p:cNvSpPr>
              <a:spLocks noEditPoints="1"/>
            </p:cNvSpPr>
            <p:nvPr/>
          </p:nvSpPr>
          <p:spPr bwMode="auto">
            <a:xfrm>
              <a:off x="3811588" y="4849813"/>
              <a:ext cx="146050" cy="147638"/>
            </a:xfrm>
            <a:custGeom>
              <a:avLst/>
              <a:gdLst>
                <a:gd name="T0" fmla="*/ 176 w 191"/>
                <a:gd name="T1" fmla="*/ 0 h 192"/>
                <a:gd name="T2" fmla="*/ 14 w 191"/>
                <a:gd name="T3" fmla="*/ 0 h 192"/>
                <a:gd name="T4" fmla="*/ 0 w 191"/>
                <a:gd name="T5" fmla="*/ 15 h 192"/>
                <a:gd name="T6" fmla="*/ 0 w 191"/>
                <a:gd name="T7" fmla="*/ 177 h 192"/>
                <a:gd name="T8" fmla="*/ 14 w 191"/>
                <a:gd name="T9" fmla="*/ 192 h 192"/>
                <a:gd name="T10" fmla="*/ 176 w 191"/>
                <a:gd name="T11" fmla="*/ 192 h 192"/>
                <a:gd name="T12" fmla="*/ 191 w 191"/>
                <a:gd name="T13" fmla="*/ 177 h 192"/>
                <a:gd name="T14" fmla="*/ 191 w 191"/>
                <a:gd name="T15" fmla="*/ 15 h 192"/>
                <a:gd name="T16" fmla="*/ 176 w 191"/>
                <a:gd name="T17" fmla="*/ 0 h 192"/>
                <a:gd name="T18" fmla="*/ 93 w 191"/>
                <a:gd name="T19" fmla="*/ 32 h 192"/>
                <a:gd name="T20" fmla="*/ 111 w 191"/>
                <a:gd name="T21" fmla="*/ 50 h 192"/>
                <a:gd name="T22" fmla="*/ 93 w 191"/>
                <a:gd name="T23" fmla="*/ 69 h 192"/>
                <a:gd name="T24" fmla="*/ 75 w 191"/>
                <a:gd name="T25" fmla="*/ 50 h 192"/>
                <a:gd name="T26" fmla="*/ 93 w 191"/>
                <a:gd name="T27" fmla="*/ 32 h 192"/>
                <a:gd name="T28" fmla="*/ 93 w 191"/>
                <a:gd name="T29" fmla="*/ 157 h 192"/>
                <a:gd name="T30" fmla="*/ 75 w 191"/>
                <a:gd name="T31" fmla="*/ 138 h 192"/>
                <a:gd name="T32" fmla="*/ 93 w 191"/>
                <a:gd name="T33" fmla="*/ 120 h 192"/>
                <a:gd name="T34" fmla="*/ 111 w 191"/>
                <a:gd name="T35" fmla="*/ 138 h 192"/>
                <a:gd name="T36" fmla="*/ 93 w 191"/>
                <a:gd name="T37" fmla="*/ 157 h 192"/>
                <a:gd name="T38" fmla="*/ 158 w 191"/>
                <a:gd name="T39" fmla="*/ 104 h 192"/>
                <a:gd name="T40" fmla="*/ 151 w 191"/>
                <a:gd name="T41" fmla="*/ 112 h 192"/>
                <a:gd name="T42" fmla="*/ 151 w 191"/>
                <a:gd name="T43" fmla="*/ 112 h 192"/>
                <a:gd name="T44" fmla="*/ 146 w 191"/>
                <a:gd name="T45" fmla="*/ 112 h 192"/>
                <a:gd name="T46" fmla="*/ 42 w 191"/>
                <a:gd name="T47" fmla="*/ 112 h 192"/>
                <a:gd name="T48" fmla="*/ 36 w 191"/>
                <a:gd name="T49" fmla="*/ 112 h 192"/>
                <a:gd name="T50" fmla="*/ 29 w 191"/>
                <a:gd name="T51" fmla="*/ 104 h 192"/>
                <a:gd name="T52" fmla="*/ 29 w 191"/>
                <a:gd name="T53" fmla="*/ 93 h 192"/>
                <a:gd name="T54" fmla="*/ 29 w 191"/>
                <a:gd name="T55" fmla="*/ 82 h 192"/>
                <a:gd name="T56" fmla="*/ 36 w 191"/>
                <a:gd name="T57" fmla="*/ 74 h 192"/>
                <a:gd name="T58" fmla="*/ 42 w 191"/>
                <a:gd name="T59" fmla="*/ 74 h 192"/>
                <a:gd name="T60" fmla="*/ 146 w 191"/>
                <a:gd name="T61" fmla="*/ 74 h 192"/>
                <a:gd name="T62" fmla="*/ 151 w 191"/>
                <a:gd name="T63" fmla="*/ 74 h 192"/>
                <a:gd name="T64" fmla="*/ 151 w 191"/>
                <a:gd name="T65" fmla="*/ 74 h 192"/>
                <a:gd name="T66" fmla="*/ 158 w 191"/>
                <a:gd name="T67" fmla="*/ 82 h 192"/>
                <a:gd name="T68" fmla="*/ 158 w 191"/>
                <a:gd name="T69" fmla="*/ 10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1" h="192">
                  <a:moveTo>
                    <a:pt x="176" y="0"/>
                  </a:moveTo>
                  <a:cubicBezTo>
                    <a:pt x="14" y="0"/>
                    <a:pt x="14" y="0"/>
                    <a:pt x="14" y="0"/>
                  </a:cubicBezTo>
                  <a:cubicBezTo>
                    <a:pt x="6" y="0"/>
                    <a:pt x="0" y="7"/>
                    <a:pt x="0" y="15"/>
                  </a:cubicBezTo>
                  <a:cubicBezTo>
                    <a:pt x="0" y="177"/>
                    <a:pt x="0" y="177"/>
                    <a:pt x="0" y="177"/>
                  </a:cubicBezTo>
                  <a:cubicBezTo>
                    <a:pt x="0" y="185"/>
                    <a:pt x="6" y="192"/>
                    <a:pt x="14" y="192"/>
                  </a:cubicBezTo>
                  <a:cubicBezTo>
                    <a:pt x="176" y="192"/>
                    <a:pt x="176" y="192"/>
                    <a:pt x="176" y="192"/>
                  </a:cubicBezTo>
                  <a:cubicBezTo>
                    <a:pt x="184" y="192"/>
                    <a:pt x="191" y="185"/>
                    <a:pt x="191" y="177"/>
                  </a:cubicBezTo>
                  <a:cubicBezTo>
                    <a:pt x="191" y="15"/>
                    <a:pt x="191" y="15"/>
                    <a:pt x="191" y="15"/>
                  </a:cubicBezTo>
                  <a:cubicBezTo>
                    <a:pt x="191" y="7"/>
                    <a:pt x="184" y="0"/>
                    <a:pt x="176" y="0"/>
                  </a:cubicBezTo>
                  <a:close/>
                  <a:moveTo>
                    <a:pt x="93" y="32"/>
                  </a:moveTo>
                  <a:cubicBezTo>
                    <a:pt x="103" y="32"/>
                    <a:pt x="111" y="40"/>
                    <a:pt x="111" y="50"/>
                  </a:cubicBezTo>
                  <a:cubicBezTo>
                    <a:pt x="111" y="60"/>
                    <a:pt x="103" y="69"/>
                    <a:pt x="93" y="69"/>
                  </a:cubicBezTo>
                  <a:cubicBezTo>
                    <a:pt x="83" y="69"/>
                    <a:pt x="75" y="60"/>
                    <a:pt x="75" y="50"/>
                  </a:cubicBezTo>
                  <a:cubicBezTo>
                    <a:pt x="75" y="40"/>
                    <a:pt x="83" y="32"/>
                    <a:pt x="93" y="32"/>
                  </a:cubicBezTo>
                  <a:close/>
                  <a:moveTo>
                    <a:pt x="93" y="157"/>
                  </a:moveTo>
                  <a:cubicBezTo>
                    <a:pt x="83" y="157"/>
                    <a:pt x="75" y="148"/>
                    <a:pt x="75" y="138"/>
                  </a:cubicBezTo>
                  <a:cubicBezTo>
                    <a:pt x="75" y="128"/>
                    <a:pt x="83" y="120"/>
                    <a:pt x="93" y="120"/>
                  </a:cubicBezTo>
                  <a:cubicBezTo>
                    <a:pt x="103" y="120"/>
                    <a:pt x="111" y="128"/>
                    <a:pt x="111" y="138"/>
                  </a:cubicBezTo>
                  <a:cubicBezTo>
                    <a:pt x="111" y="148"/>
                    <a:pt x="103" y="157"/>
                    <a:pt x="93" y="157"/>
                  </a:cubicBezTo>
                  <a:close/>
                  <a:moveTo>
                    <a:pt x="158" y="104"/>
                  </a:moveTo>
                  <a:cubicBezTo>
                    <a:pt x="158" y="108"/>
                    <a:pt x="155" y="112"/>
                    <a:pt x="151" y="112"/>
                  </a:cubicBezTo>
                  <a:cubicBezTo>
                    <a:pt x="151" y="112"/>
                    <a:pt x="151" y="112"/>
                    <a:pt x="151" y="112"/>
                  </a:cubicBezTo>
                  <a:cubicBezTo>
                    <a:pt x="146" y="112"/>
                    <a:pt x="146" y="112"/>
                    <a:pt x="146" y="112"/>
                  </a:cubicBezTo>
                  <a:cubicBezTo>
                    <a:pt x="42" y="112"/>
                    <a:pt x="42" y="112"/>
                    <a:pt x="42" y="112"/>
                  </a:cubicBezTo>
                  <a:cubicBezTo>
                    <a:pt x="36" y="112"/>
                    <a:pt x="36" y="112"/>
                    <a:pt x="36" y="112"/>
                  </a:cubicBezTo>
                  <a:cubicBezTo>
                    <a:pt x="32" y="112"/>
                    <a:pt x="29" y="108"/>
                    <a:pt x="29" y="104"/>
                  </a:cubicBezTo>
                  <a:cubicBezTo>
                    <a:pt x="29" y="93"/>
                    <a:pt x="29" y="93"/>
                    <a:pt x="29" y="93"/>
                  </a:cubicBezTo>
                  <a:cubicBezTo>
                    <a:pt x="29" y="82"/>
                    <a:pt x="29" y="82"/>
                    <a:pt x="29" y="82"/>
                  </a:cubicBezTo>
                  <a:cubicBezTo>
                    <a:pt x="29" y="78"/>
                    <a:pt x="32" y="74"/>
                    <a:pt x="36" y="74"/>
                  </a:cubicBezTo>
                  <a:cubicBezTo>
                    <a:pt x="42" y="74"/>
                    <a:pt x="42" y="74"/>
                    <a:pt x="42" y="74"/>
                  </a:cubicBezTo>
                  <a:cubicBezTo>
                    <a:pt x="146" y="74"/>
                    <a:pt x="146" y="74"/>
                    <a:pt x="146" y="74"/>
                  </a:cubicBezTo>
                  <a:cubicBezTo>
                    <a:pt x="151" y="74"/>
                    <a:pt x="151" y="74"/>
                    <a:pt x="151" y="74"/>
                  </a:cubicBezTo>
                  <a:cubicBezTo>
                    <a:pt x="151" y="74"/>
                    <a:pt x="151" y="74"/>
                    <a:pt x="151" y="74"/>
                  </a:cubicBezTo>
                  <a:cubicBezTo>
                    <a:pt x="155" y="74"/>
                    <a:pt x="158" y="78"/>
                    <a:pt x="158" y="82"/>
                  </a:cubicBezTo>
                  <a:lnTo>
                    <a:pt x="158" y="1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3" name="Freeform 197"/>
            <p:cNvSpPr>
              <a:spLocks noEditPoints="1"/>
            </p:cNvSpPr>
            <p:nvPr/>
          </p:nvSpPr>
          <p:spPr bwMode="auto">
            <a:xfrm>
              <a:off x="3811588" y="4683125"/>
              <a:ext cx="146050" cy="146050"/>
            </a:xfrm>
            <a:custGeom>
              <a:avLst/>
              <a:gdLst>
                <a:gd name="T0" fmla="*/ 176 w 191"/>
                <a:gd name="T1" fmla="*/ 0 h 191"/>
                <a:gd name="T2" fmla="*/ 14 w 191"/>
                <a:gd name="T3" fmla="*/ 0 h 191"/>
                <a:gd name="T4" fmla="*/ 0 w 191"/>
                <a:gd name="T5" fmla="*/ 14 h 191"/>
                <a:gd name="T6" fmla="*/ 0 w 191"/>
                <a:gd name="T7" fmla="*/ 176 h 191"/>
                <a:gd name="T8" fmla="*/ 14 w 191"/>
                <a:gd name="T9" fmla="*/ 191 h 191"/>
                <a:gd name="T10" fmla="*/ 176 w 191"/>
                <a:gd name="T11" fmla="*/ 191 h 191"/>
                <a:gd name="T12" fmla="*/ 191 w 191"/>
                <a:gd name="T13" fmla="*/ 176 h 191"/>
                <a:gd name="T14" fmla="*/ 191 w 191"/>
                <a:gd name="T15" fmla="*/ 14 h 191"/>
                <a:gd name="T16" fmla="*/ 176 w 191"/>
                <a:gd name="T17" fmla="*/ 0 h 191"/>
                <a:gd name="T18" fmla="*/ 158 w 191"/>
                <a:gd name="T19" fmla="*/ 106 h 191"/>
                <a:gd name="T20" fmla="*/ 150 w 191"/>
                <a:gd name="T21" fmla="*/ 113 h 191"/>
                <a:gd name="T22" fmla="*/ 150 w 191"/>
                <a:gd name="T23" fmla="*/ 113 h 191"/>
                <a:gd name="T24" fmla="*/ 145 w 191"/>
                <a:gd name="T25" fmla="*/ 113 h 191"/>
                <a:gd name="T26" fmla="*/ 111 w 191"/>
                <a:gd name="T27" fmla="*/ 113 h 191"/>
                <a:gd name="T28" fmla="*/ 111 w 191"/>
                <a:gd name="T29" fmla="*/ 145 h 191"/>
                <a:gd name="T30" fmla="*/ 111 w 191"/>
                <a:gd name="T31" fmla="*/ 152 h 191"/>
                <a:gd name="T32" fmla="*/ 104 w 191"/>
                <a:gd name="T33" fmla="*/ 159 h 191"/>
                <a:gd name="T34" fmla="*/ 82 w 191"/>
                <a:gd name="T35" fmla="*/ 159 h 191"/>
                <a:gd name="T36" fmla="*/ 74 w 191"/>
                <a:gd name="T37" fmla="*/ 152 h 191"/>
                <a:gd name="T38" fmla="*/ 74 w 191"/>
                <a:gd name="T39" fmla="*/ 145 h 191"/>
                <a:gd name="T40" fmla="*/ 74 w 191"/>
                <a:gd name="T41" fmla="*/ 113 h 191"/>
                <a:gd name="T42" fmla="*/ 41 w 191"/>
                <a:gd name="T43" fmla="*/ 113 h 191"/>
                <a:gd name="T44" fmla="*/ 36 w 191"/>
                <a:gd name="T45" fmla="*/ 113 h 191"/>
                <a:gd name="T46" fmla="*/ 28 w 191"/>
                <a:gd name="T47" fmla="*/ 106 h 191"/>
                <a:gd name="T48" fmla="*/ 28 w 191"/>
                <a:gd name="T49" fmla="*/ 83 h 191"/>
                <a:gd name="T50" fmla="*/ 36 w 191"/>
                <a:gd name="T51" fmla="*/ 76 h 191"/>
                <a:gd name="T52" fmla="*/ 41 w 191"/>
                <a:gd name="T53" fmla="*/ 76 h 191"/>
                <a:gd name="T54" fmla="*/ 74 w 191"/>
                <a:gd name="T55" fmla="*/ 76 h 191"/>
                <a:gd name="T56" fmla="*/ 74 w 191"/>
                <a:gd name="T57" fmla="*/ 44 h 191"/>
                <a:gd name="T58" fmla="*/ 74 w 191"/>
                <a:gd name="T59" fmla="*/ 37 h 191"/>
                <a:gd name="T60" fmla="*/ 82 w 191"/>
                <a:gd name="T61" fmla="*/ 30 h 191"/>
                <a:gd name="T62" fmla="*/ 104 w 191"/>
                <a:gd name="T63" fmla="*/ 30 h 191"/>
                <a:gd name="T64" fmla="*/ 111 w 191"/>
                <a:gd name="T65" fmla="*/ 37 h 191"/>
                <a:gd name="T66" fmla="*/ 111 w 191"/>
                <a:gd name="T67" fmla="*/ 44 h 191"/>
                <a:gd name="T68" fmla="*/ 111 w 191"/>
                <a:gd name="T69" fmla="*/ 76 h 191"/>
                <a:gd name="T70" fmla="*/ 145 w 191"/>
                <a:gd name="T71" fmla="*/ 76 h 191"/>
                <a:gd name="T72" fmla="*/ 150 w 191"/>
                <a:gd name="T73" fmla="*/ 76 h 191"/>
                <a:gd name="T74" fmla="*/ 150 w 191"/>
                <a:gd name="T75" fmla="*/ 76 h 191"/>
                <a:gd name="T76" fmla="*/ 158 w 191"/>
                <a:gd name="T77" fmla="*/ 83 h 191"/>
                <a:gd name="T78" fmla="*/ 158 w 191"/>
                <a:gd name="T7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1" h="191">
                  <a:moveTo>
                    <a:pt x="176" y="0"/>
                  </a:moveTo>
                  <a:cubicBezTo>
                    <a:pt x="14" y="0"/>
                    <a:pt x="14" y="0"/>
                    <a:pt x="14" y="0"/>
                  </a:cubicBezTo>
                  <a:cubicBezTo>
                    <a:pt x="6" y="0"/>
                    <a:pt x="0" y="6"/>
                    <a:pt x="0" y="14"/>
                  </a:cubicBezTo>
                  <a:cubicBezTo>
                    <a:pt x="0" y="176"/>
                    <a:pt x="0" y="176"/>
                    <a:pt x="0" y="176"/>
                  </a:cubicBezTo>
                  <a:cubicBezTo>
                    <a:pt x="0" y="184"/>
                    <a:pt x="6" y="191"/>
                    <a:pt x="14" y="191"/>
                  </a:cubicBezTo>
                  <a:cubicBezTo>
                    <a:pt x="176" y="191"/>
                    <a:pt x="176" y="191"/>
                    <a:pt x="176" y="191"/>
                  </a:cubicBezTo>
                  <a:cubicBezTo>
                    <a:pt x="184" y="191"/>
                    <a:pt x="191" y="184"/>
                    <a:pt x="191" y="176"/>
                  </a:cubicBezTo>
                  <a:cubicBezTo>
                    <a:pt x="191" y="14"/>
                    <a:pt x="191" y="14"/>
                    <a:pt x="191" y="14"/>
                  </a:cubicBezTo>
                  <a:cubicBezTo>
                    <a:pt x="191" y="6"/>
                    <a:pt x="184" y="0"/>
                    <a:pt x="176" y="0"/>
                  </a:cubicBezTo>
                  <a:close/>
                  <a:moveTo>
                    <a:pt x="158" y="106"/>
                  </a:moveTo>
                  <a:cubicBezTo>
                    <a:pt x="158" y="110"/>
                    <a:pt x="154" y="113"/>
                    <a:pt x="150" y="113"/>
                  </a:cubicBezTo>
                  <a:cubicBezTo>
                    <a:pt x="150" y="113"/>
                    <a:pt x="150" y="113"/>
                    <a:pt x="150" y="113"/>
                  </a:cubicBezTo>
                  <a:cubicBezTo>
                    <a:pt x="145" y="113"/>
                    <a:pt x="145" y="113"/>
                    <a:pt x="145" y="113"/>
                  </a:cubicBezTo>
                  <a:cubicBezTo>
                    <a:pt x="111" y="113"/>
                    <a:pt x="111" y="113"/>
                    <a:pt x="111" y="113"/>
                  </a:cubicBezTo>
                  <a:cubicBezTo>
                    <a:pt x="111" y="145"/>
                    <a:pt x="111" y="145"/>
                    <a:pt x="111" y="145"/>
                  </a:cubicBezTo>
                  <a:cubicBezTo>
                    <a:pt x="111" y="152"/>
                    <a:pt x="111" y="152"/>
                    <a:pt x="111" y="152"/>
                  </a:cubicBezTo>
                  <a:cubicBezTo>
                    <a:pt x="111" y="156"/>
                    <a:pt x="108" y="159"/>
                    <a:pt x="104" y="159"/>
                  </a:cubicBezTo>
                  <a:cubicBezTo>
                    <a:pt x="82" y="159"/>
                    <a:pt x="82" y="159"/>
                    <a:pt x="82" y="159"/>
                  </a:cubicBezTo>
                  <a:cubicBezTo>
                    <a:pt x="78" y="159"/>
                    <a:pt x="74" y="156"/>
                    <a:pt x="74" y="152"/>
                  </a:cubicBezTo>
                  <a:cubicBezTo>
                    <a:pt x="74" y="145"/>
                    <a:pt x="74" y="145"/>
                    <a:pt x="74" y="145"/>
                  </a:cubicBezTo>
                  <a:cubicBezTo>
                    <a:pt x="74" y="113"/>
                    <a:pt x="74" y="113"/>
                    <a:pt x="74" y="113"/>
                  </a:cubicBezTo>
                  <a:cubicBezTo>
                    <a:pt x="41" y="113"/>
                    <a:pt x="41" y="113"/>
                    <a:pt x="41" y="113"/>
                  </a:cubicBezTo>
                  <a:cubicBezTo>
                    <a:pt x="36" y="113"/>
                    <a:pt x="36" y="113"/>
                    <a:pt x="36" y="113"/>
                  </a:cubicBezTo>
                  <a:cubicBezTo>
                    <a:pt x="32" y="113"/>
                    <a:pt x="28" y="110"/>
                    <a:pt x="28" y="106"/>
                  </a:cubicBezTo>
                  <a:cubicBezTo>
                    <a:pt x="28" y="83"/>
                    <a:pt x="28" y="83"/>
                    <a:pt x="28" y="83"/>
                  </a:cubicBezTo>
                  <a:cubicBezTo>
                    <a:pt x="28" y="79"/>
                    <a:pt x="32" y="76"/>
                    <a:pt x="36" y="76"/>
                  </a:cubicBezTo>
                  <a:cubicBezTo>
                    <a:pt x="41" y="76"/>
                    <a:pt x="41" y="76"/>
                    <a:pt x="41" y="76"/>
                  </a:cubicBezTo>
                  <a:cubicBezTo>
                    <a:pt x="74" y="76"/>
                    <a:pt x="74" y="76"/>
                    <a:pt x="74" y="76"/>
                  </a:cubicBezTo>
                  <a:cubicBezTo>
                    <a:pt x="74" y="44"/>
                    <a:pt x="74" y="44"/>
                    <a:pt x="74" y="44"/>
                  </a:cubicBezTo>
                  <a:cubicBezTo>
                    <a:pt x="74" y="37"/>
                    <a:pt x="74" y="37"/>
                    <a:pt x="74" y="37"/>
                  </a:cubicBezTo>
                  <a:cubicBezTo>
                    <a:pt x="74" y="33"/>
                    <a:pt x="78" y="30"/>
                    <a:pt x="82" y="30"/>
                  </a:cubicBezTo>
                  <a:cubicBezTo>
                    <a:pt x="104" y="30"/>
                    <a:pt x="104" y="30"/>
                    <a:pt x="104" y="30"/>
                  </a:cubicBezTo>
                  <a:cubicBezTo>
                    <a:pt x="108" y="30"/>
                    <a:pt x="111" y="33"/>
                    <a:pt x="111" y="37"/>
                  </a:cubicBezTo>
                  <a:cubicBezTo>
                    <a:pt x="111" y="44"/>
                    <a:pt x="111" y="44"/>
                    <a:pt x="111" y="44"/>
                  </a:cubicBezTo>
                  <a:cubicBezTo>
                    <a:pt x="111" y="76"/>
                    <a:pt x="111" y="76"/>
                    <a:pt x="111" y="76"/>
                  </a:cubicBezTo>
                  <a:cubicBezTo>
                    <a:pt x="145" y="76"/>
                    <a:pt x="145" y="76"/>
                    <a:pt x="145" y="76"/>
                  </a:cubicBezTo>
                  <a:cubicBezTo>
                    <a:pt x="150" y="76"/>
                    <a:pt x="150" y="76"/>
                    <a:pt x="150" y="76"/>
                  </a:cubicBezTo>
                  <a:cubicBezTo>
                    <a:pt x="150" y="76"/>
                    <a:pt x="150" y="76"/>
                    <a:pt x="150" y="76"/>
                  </a:cubicBezTo>
                  <a:cubicBezTo>
                    <a:pt x="154" y="76"/>
                    <a:pt x="158" y="79"/>
                    <a:pt x="158" y="83"/>
                  </a:cubicBezTo>
                  <a:lnTo>
                    <a:pt x="158"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4" name="Freeform 198"/>
            <p:cNvSpPr>
              <a:spLocks noEditPoints="1"/>
            </p:cNvSpPr>
            <p:nvPr/>
          </p:nvSpPr>
          <p:spPr bwMode="auto">
            <a:xfrm>
              <a:off x="3978275" y="4849813"/>
              <a:ext cx="146050" cy="147638"/>
            </a:xfrm>
            <a:custGeom>
              <a:avLst/>
              <a:gdLst>
                <a:gd name="T0" fmla="*/ 177 w 191"/>
                <a:gd name="T1" fmla="*/ 0 h 192"/>
                <a:gd name="T2" fmla="*/ 15 w 191"/>
                <a:gd name="T3" fmla="*/ 0 h 192"/>
                <a:gd name="T4" fmla="*/ 0 w 191"/>
                <a:gd name="T5" fmla="*/ 15 h 192"/>
                <a:gd name="T6" fmla="*/ 0 w 191"/>
                <a:gd name="T7" fmla="*/ 177 h 192"/>
                <a:gd name="T8" fmla="*/ 15 w 191"/>
                <a:gd name="T9" fmla="*/ 192 h 192"/>
                <a:gd name="T10" fmla="*/ 177 w 191"/>
                <a:gd name="T11" fmla="*/ 192 h 192"/>
                <a:gd name="T12" fmla="*/ 191 w 191"/>
                <a:gd name="T13" fmla="*/ 177 h 192"/>
                <a:gd name="T14" fmla="*/ 191 w 191"/>
                <a:gd name="T15" fmla="*/ 15 h 192"/>
                <a:gd name="T16" fmla="*/ 177 w 191"/>
                <a:gd name="T17" fmla="*/ 0 h 192"/>
                <a:gd name="T18" fmla="*/ 154 w 191"/>
                <a:gd name="T19" fmla="*/ 140 h 192"/>
                <a:gd name="T20" fmla="*/ 138 w 191"/>
                <a:gd name="T21" fmla="*/ 156 h 192"/>
                <a:gd name="T22" fmla="*/ 128 w 191"/>
                <a:gd name="T23" fmla="*/ 156 h 192"/>
                <a:gd name="T24" fmla="*/ 128 w 191"/>
                <a:gd name="T25" fmla="*/ 156 h 192"/>
                <a:gd name="T26" fmla="*/ 128 w 191"/>
                <a:gd name="T27" fmla="*/ 156 h 192"/>
                <a:gd name="T28" fmla="*/ 101 w 191"/>
                <a:gd name="T29" fmla="*/ 128 h 192"/>
                <a:gd name="T30" fmla="*/ 73 w 191"/>
                <a:gd name="T31" fmla="*/ 156 h 192"/>
                <a:gd name="T32" fmla="*/ 63 w 191"/>
                <a:gd name="T33" fmla="*/ 156 h 192"/>
                <a:gd name="T34" fmla="*/ 47 w 191"/>
                <a:gd name="T35" fmla="*/ 140 h 192"/>
                <a:gd name="T36" fmla="*/ 47 w 191"/>
                <a:gd name="T37" fmla="*/ 130 h 192"/>
                <a:gd name="T38" fmla="*/ 53 w 191"/>
                <a:gd name="T39" fmla="*/ 124 h 192"/>
                <a:gd name="T40" fmla="*/ 74 w 191"/>
                <a:gd name="T41" fmla="*/ 102 h 192"/>
                <a:gd name="T42" fmla="*/ 51 w 191"/>
                <a:gd name="T43" fmla="*/ 78 h 192"/>
                <a:gd name="T44" fmla="*/ 47 w 191"/>
                <a:gd name="T45" fmla="*/ 75 h 192"/>
                <a:gd name="T46" fmla="*/ 47 w 191"/>
                <a:gd name="T47" fmla="*/ 64 h 192"/>
                <a:gd name="T48" fmla="*/ 63 w 191"/>
                <a:gd name="T49" fmla="*/ 48 h 192"/>
                <a:gd name="T50" fmla="*/ 73 w 191"/>
                <a:gd name="T51" fmla="*/ 48 h 192"/>
                <a:gd name="T52" fmla="*/ 101 w 191"/>
                <a:gd name="T53" fmla="*/ 76 h 192"/>
                <a:gd name="T54" fmla="*/ 117 w 191"/>
                <a:gd name="T55" fmla="*/ 59 h 192"/>
                <a:gd name="T56" fmla="*/ 128 w 191"/>
                <a:gd name="T57" fmla="*/ 48 h 192"/>
                <a:gd name="T58" fmla="*/ 138 w 191"/>
                <a:gd name="T59" fmla="*/ 48 h 192"/>
                <a:gd name="T60" fmla="*/ 154 w 191"/>
                <a:gd name="T61" fmla="*/ 64 h 192"/>
                <a:gd name="T62" fmla="*/ 154 w 191"/>
                <a:gd name="T63" fmla="*/ 75 h 192"/>
                <a:gd name="T64" fmla="*/ 144 w 191"/>
                <a:gd name="T65" fmla="*/ 85 h 192"/>
                <a:gd name="T66" fmla="*/ 144 w 191"/>
                <a:gd name="T67" fmla="*/ 85 h 192"/>
                <a:gd name="T68" fmla="*/ 127 w 191"/>
                <a:gd name="T69" fmla="*/ 102 h 192"/>
                <a:gd name="T70" fmla="*/ 151 w 191"/>
                <a:gd name="T71" fmla="*/ 126 h 192"/>
                <a:gd name="T72" fmla="*/ 151 w 191"/>
                <a:gd name="T73" fmla="*/ 126 h 192"/>
                <a:gd name="T74" fmla="*/ 154 w 191"/>
                <a:gd name="T75" fmla="*/ 130 h 192"/>
                <a:gd name="T76" fmla="*/ 154 w 191"/>
                <a:gd name="T77"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192">
                  <a:moveTo>
                    <a:pt x="177" y="0"/>
                  </a:moveTo>
                  <a:cubicBezTo>
                    <a:pt x="15" y="0"/>
                    <a:pt x="15" y="0"/>
                    <a:pt x="15" y="0"/>
                  </a:cubicBezTo>
                  <a:cubicBezTo>
                    <a:pt x="7" y="0"/>
                    <a:pt x="0" y="7"/>
                    <a:pt x="0" y="15"/>
                  </a:cubicBezTo>
                  <a:cubicBezTo>
                    <a:pt x="0" y="177"/>
                    <a:pt x="0" y="177"/>
                    <a:pt x="0" y="177"/>
                  </a:cubicBezTo>
                  <a:cubicBezTo>
                    <a:pt x="0" y="185"/>
                    <a:pt x="7" y="192"/>
                    <a:pt x="15" y="192"/>
                  </a:cubicBezTo>
                  <a:cubicBezTo>
                    <a:pt x="177" y="192"/>
                    <a:pt x="177" y="192"/>
                    <a:pt x="177" y="192"/>
                  </a:cubicBezTo>
                  <a:cubicBezTo>
                    <a:pt x="185" y="192"/>
                    <a:pt x="191" y="185"/>
                    <a:pt x="191" y="177"/>
                  </a:cubicBezTo>
                  <a:cubicBezTo>
                    <a:pt x="191" y="15"/>
                    <a:pt x="191" y="15"/>
                    <a:pt x="191" y="15"/>
                  </a:cubicBezTo>
                  <a:cubicBezTo>
                    <a:pt x="191" y="7"/>
                    <a:pt x="185" y="0"/>
                    <a:pt x="177" y="0"/>
                  </a:cubicBezTo>
                  <a:close/>
                  <a:moveTo>
                    <a:pt x="154" y="140"/>
                  </a:moveTo>
                  <a:cubicBezTo>
                    <a:pt x="138" y="156"/>
                    <a:pt x="138" y="156"/>
                    <a:pt x="138" y="156"/>
                  </a:cubicBezTo>
                  <a:cubicBezTo>
                    <a:pt x="136" y="159"/>
                    <a:pt x="131" y="159"/>
                    <a:pt x="128" y="156"/>
                  </a:cubicBezTo>
                  <a:cubicBezTo>
                    <a:pt x="128" y="156"/>
                    <a:pt x="128" y="156"/>
                    <a:pt x="128" y="156"/>
                  </a:cubicBezTo>
                  <a:cubicBezTo>
                    <a:pt x="128" y="156"/>
                    <a:pt x="128" y="156"/>
                    <a:pt x="128" y="156"/>
                  </a:cubicBezTo>
                  <a:cubicBezTo>
                    <a:pt x="101" y="128"/>
                    <a:pt x="101" y="128"/>
                    <a:pt x="101" y="128"/>
                  </a:cubicBezTo>
                  <a:cubicBezTo>
                    <a:pt x="73" y="156"/>
                    <a:pt x="73" y="156"/>
                    <a:pt x="73" y="156"/>
                  </a:cubicBezTo>
                  <a:cubicBezTo>
                    <a:pt x="70" y="159"/>
                    <a:pt x="66" y="159"/>
                    <a:pt x="63" y="156"/>
                  </a:cubicBezTo>
                  <a:cubicBezTo>
                    <a:pt x="47" y="140"/>
                    <a:pt x="47" y="140"/>
                    <a:pt x="47" y="140"/>
                  </a:cubicBezTo>
                  <a:cubicBezTo>
                    <a:pt x="44" y="137"/>
                    <a:pt x="44" y="132"/>
                    <a:pt x="47" y="130"/>
                  </a:cubicBezTo>
                  <a:cubicBezTo>
                    <a:pt x="53" y="124"/>
                    <a:pt x="53" y="124"/>
                    <a:pt x="53" y="124"/>
                  </a:cubicBezTo>
                  <a:cubicBezTo>
                    <a:pt x="74" y="102"/>
                    <a:pt x="74" y="102"/>
                    <a:pt x="74" y="102"/>
                  </a:cubicBezTo>
                  <a:cubicBezTo>
                    <a:pt x="51" y="78"/>
                    <a:pt x="51" y="78"/>
                    <a:pt x="51" y="78"/>
                  </a:cubicBezTo>
                  <a:cubicBezTo>
                    <a:pt x="47" y="75"/>
                    <a:pt x="47" y="75"/>
                    <a:pt x="47" y="75"/>
                  </a:cubicBezTo>
                  <a:cubicBezTo>
                    <a:pt x="44" y="72"/>
                    <a:pt x="44" y="67"/>
                    <a:pt x="47" y="64"/>
                  </a:cubicBezTo>
                  <a:cubicBezTo>
                    <a:pt x="63" y="48"/>
                    <a:pt x="63" y="48"/>
                    <a:pt x="63" y="48"/>
                  </a:cubicBezTo>
                  <a:cubicBezTo>
                    <a:pt x="66" y="45"/>
                    <a:pt x="70" y="45"/>
                    <a:pt x="73" y="48"/>
                  </a:cubicBezTo>
                  <a:cubicBezTo>
                    <a:pt x="101" y="76"/>
                    <a:pt x="101" y="76"/>
                    <a:pt x="101" y="76"/>
                  </a:cubicBezTo>
                  <a:cubicBezTo>
                    <a:pt x="117" y="59"/>
                    <a:pt x="117" y="59"/>
                    <a:pt x="117" y="59"/>
                  </a:cubicBezTo>
                  <a:cubicBezTo>
                    <a:pt x="128" y="48"/>
                    <a:pt x="128" y="48"/>
                    <a:pt x="128" y="48"/>
                  </a:cubicBezTo>
                  <a:cubicBezTo>
                    <a:pt x="131" y="45"/>
                    <a:pt x="136" y="45"/>
                    <a:pt x="138" y="48"/>
                  </a:cubicBezTo>
                  <a:cubicBezTo>
                    <a:pt x="154" y="64"/>
                    <a:pt x="154" y="64"/>
                    <a:pt x="154" y="64"/>
                  </a:cubicBezTo>
                  <a:cubicBezTo>
                    <a:pt x="157" y="67"/>
                    <a:pt x="157" y="72"/>
                    <a:pt x="154" y="75"/>
                  </a:cubicBezTo>
                  <a:cubicBezTo>
                    <a:pt x="144" y="85"/>
                    <a:pt x="144" y="85"/>
                    <a:pt x="144" y="85"/>
                  </a:cubicBezTo>
                  <a:cubicBezTo>
                    <a:pt x="144" y="85"/>
                    <a:pt x="144" y="85"/>
                    <a:pt x="144" y="85"/>
                  </a:cubicBezTo>
                  <a:cubicBezTo>
                    <a:pt x="127" y="102"/>
                    <a:pt x="127" y="102"/>
                    <a:pt x="127" y="102"/>
                  </a:cubicBezTo>
                  <a:cubicBezTo>
                    <a:pt x="151" y="126"/>
                    <a:pt x="151" y="126"/>
                    <a:pt x="151" y="126"/>
                  </a:cubicBezTo>
                  <a:cubicBezTo>
                    <a:pt x="151" y="126"/>
                    <a:pt x="151" y="126"/>
                    <a:pt x="151" y="126"/>
                  </a:cubicBezTo>
                  <a:cubicBezTo>
                    <a:pt x="154" y="130"/>
                    <a:pt x="154" y="130"/>
                    <a:pt x="154" y="130"/>
                  </a:cubicBezTo>
                  <a:cubicBezTo>
                    <a:pt x="157" y="132"/>
                    <a:pt x="157" y="137"/>
                    <a:pt x="154" y="14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5" name="Freeform 199"/>
            <p:cNvSpPr>
              <a:spLocks noEditPoints="1"/>
            </p:cNvSpPr>
            <p:nvPr/>
          </p:nvSpPr>
          <p:spPr bwMode="auto">
            <a:xfrm>
              <a:off x="3978275" y="4683125"/>
              <a:ext cx="146050" cy="146050"/>
            </a:xfrm>
            <a:custGeom>
              <a:avLst/>
              <a:gdLst>
                <a:gd name="T0" fmla="*/ 177 w 191"/>
                <a:gd name="T1" fmla="*/ 0 h 191"/>
                <a:gd name="T2" fmla="*/ 15 w 191"/>
                <a:gd name="T3" fmla="*/ 0 h 191"/>
                <a:gd name="T4" fmla="*/ 0 w 191"/>
                <a:gd name="T5" fmla="*/ 14 h 191"/>
                <a:gd name="T6" fmla="*/ 0 w 191"/>
                <a:gd name="T7" fmla="*/ 176 h 191"/>
                <a:gd name="T8" fmla="*/ 15 w 191"/>
                <a:gd name="T9" fmla="*/ 191 h 191"/>
                <a:gd name="T10" fmla="*/ 177 w 191"/>
                <a:gd name="T11" fmla="*/ 191 h 191"/>
                <a:gd name="T12" fmla="*/ 191 w 191"/>
                <a:gd name="T13" fmla="*/ 176 h 191"/>
                <a:gd name="T14" fmla="*/ 191 w 191"/>
                <a:gd name="T15" fmla="*/ 14 h 191"/>
                <a:gd name="T16" fmla="*/ 177 w 191"/>
                <a:gd name="T17" fmla="*/ 0 h 191"/>
                <a:gd name="T18" fmla="*/ 161 w 191"/>
                <a:gd name="T19" fmla="*/ 106 h 191"/>
                <a:gd name="T20" fmla="*/ 153 w 191"/>
                <a:gd name="T21" fmla="*/ 113 h 191"/>
                <a:gd name="T22" fmla="*/ 153 w 191"/>
                <a:gd name="T23" fmla="*/ 113 h 191"/>
                <a:gd name="T24" fmla="*/ 148 w 191"/>
                <a:gd name="T25" fmla="*/ 113 h 191"/>
                <a:gd name="T26" fmla="*/ 44 w 191"/>
                <a:gd name="T27" fmla="*/ 113 h 191"/>
                <a:gd name="T28" fmla="*/ 38 w 191"/>
                <a:gd name="T29" fmla="*/ 113 h 191"/>
                <a:gd name="T30" fmla="*/ 31 w 191"/>
                <a:gd name="T31" fmla="*/ 106 h 191"/>
                <a:gd name="T32" fmla="*/ 31 w 191"/>
                <a:gd name="T33" fmla="*/ 95 h 191"/>
                <a:gd name="T34" fmla="*/ 31 w 191"/>
                <a:gd name="T35" fmla="*/ 83 h 191"/>
                <a:gd name="T36" fmla="*/ 38 w 191"/>
                <a:gd name="T37" fmla="*/ 76 h 191"/>
                <a:gd name="T38" fmla="*/ 44 w 191"/>
                <a:gd name="T39" fmla="*/ 76 h 191"/>
                <a:gd name="T40" fmla="*/ 148 w 191"/>
                <a:gd name="T41" fmla="*/ 76 h 191"/>
                <a:gd name="T42" fmla="*/ 153 w 191"/>
                <a:gd name="T43" fmla="*/ 76 h 191"/>
                <a:gd name="T44" fmla="*/ 153 w 191"/>
                <a:gd name="T45" fmla="*/ 76 h 191"/>
                <a:gd name="T46" fmla="*/ 161 w 191"/>
                <a:gd name="T47" fmla="*/ 83 h 191"/>
                <a:gd name="T48" fmla="*/ 161 w 191"/>
                <a:gd name="T49" fmla="*/ 106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1" h="191">
                  <a:moveTo>
                    <a:pt x="177" y="0"/>
                  </a:moveTo>
                  <a:cubicBezTo>
                    <a:pt x="15" y="0"/>
                    <a:pt x="15" y="0"/>
                    <a:pt x="15" y="0"/>
                  </a:cubicBezTo>
                  <a:cubicBezTo>
                    <a:pt x="7" y="0"/>
                    <a:pt x="0" y="6"/>
                    <a:pt x="0" y="14"/>
                  </a:cubicBezTo>
                  <a:cubicBezTo>
                    <a:pt x="0" y="176"/>
                    <a:pt x="0" y="176"/>
                    <a:pt x="0" y="176"/>
                  </a:cubicBezTo>
                  <a:cubicBezTo>
                    <a:pt x="0" y="184"/>
                    <a:pt x="7" y="191"/>
                    <a:pt x="15" y="191"/>
                  </a:cubicBezTo>
                  <a:cubicBezTo>
                    <a:pt x="177" y="191"/>
                    <a:pt x="177" y="191"/>
                    <a:pt x="177" y="191"/>
                  </a:cubicBezTo>
                  <a:cubicBezTo>
                    <a:pt x="185" y="191"/>
                    <a:pt x="191" y="184"/>
                    <a:pt x="191" y="176"/>
                  </a:cubicBezTo>
                  <a:cubicBezTo>
                    <a:pt x="191" y="14"/>
                    <a:pt x="191" y="14"/>
                    <a:pt x="191" y="14"/>
                  </a:cubicBezTo>
                  <a:cubicBezTo>
                    <a:pt x="191" y="6"/>
                    <a:pt x="185" y="0"/>
                    <a:pt x="177" y="0"/>
                  </a:cubicBezTo>
                  <a:close/>
                  <a:moveTo>
                    <a:pt x="161" y="106"/>
                  </a:moveTo>
                  <a:cubicBezTo>
                    <a:pt x="161" y="110"/>
                    <a:pt x="157" y="113"/>
                    <a:pt x="153" y="113"/>
                  </a:cubicBezTo>
                  <a:cubicBezTo>
                    <a:pt x="153" y="113"/>
                    <a:pt x="153" y="113"/>
                    <a:pt x="153" y="113"/>
                  </a:cubicBezTo>
                  <a:cubicBezTo>
                    <a:pt x="148" y="113"/>
                    <a:pt x="148" y="113"/>
                    <a:pt x="148" y="113"/>
                  </a:cubicBezTo>
                  <a:cubicBezTo>
                    <a:pt x="44" y="113"/>
                    <a:pt x="44" y="113"/>
                    <a:pt x="44" y="113"/>
                  </a:cubicBezTo>
                  <a:cubicBezTo>
                    <a:pt x="38" y="113"/>
                    <a:pt x="38" y="113"/>
                    <a:pt x="38" y="113"/>
                  </a:cubicBezTo>
                  <a:cubicBezTo>
                    <a:pt x="34" y="113"/>
                    <a:pt x="31" y="110"/>
                    <a:pt x="31" y="106"/>
                  </a:cubicBezTo>
                  <a:cubicBezTo>
                    <a:pt x="31" y="95"/>
                    <a:pt x="31" y="95"/>
                    <a:pt x="31" y="95"/>
                  </a:cubicBezTo>
                  <a:cubicBezTo>
                    <a:pt x="31" y="83"/>
                    <a:pt x="31" y="83"/>
                    <a:pt x="31" y="83"/>
                  </a:cubicBezTo>
                  <a:cubicBezTo>
                    <a:pt x="31" y="79"/>
                    <a:pt x="34" y="76"/>
                    <a:pt x="38" y="76"/>
                  </a:cubicBezTo>
                  <a:cubicBezTo>
                    <a:pt x="44" y="76"/>
                    <a:pt x="44" y="76"/>
                    <a:pt x="44" y="76"/>
                  </a:cubicBezTo>
                  <a:cubicBezTo>
                    <a:pt x="148" y="76"/>
                    <a:pt x="148" y="76"/>
                    <a:pt x="148" y="76"/>
                  </a:cubicBezTo>
                  <a:cubicBezTo>
                    <a:pt x="153" y="76"/>
                    <a:pt x="153" y="76"/>
                    <a:pt x="153" y="76"/>
                  </a:cubicBezTo>
                  <a:cubicBezTo>
                    <a:pt x="153" y="76"/>
                    <a:pt x="153" y="76"/>
                    <a:pt x="153" y="76"/>
                  </a:cubicBezTo>
                  <a:cubicBezTo>
                    <a:pt x="157" y="76"/>
                    <a:pt x="161" y="79"/>
                    <a:pt x="161" y="83"/>
                  </a:cubicBezTo>
                  <a:lnTo>
                    <a:pt x="161" y="10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376" name="Freeform 200"/>
          <p:cNvSpPr>
            <a:spLocks noEditPoints="1"/>
          </p:cNvSpPr>
          <p:nvPr/>
        </p:nvSpPr>
        <p:spPr bwMode="auto">
          <a:xfrm>
            <a:off x="548218" y="4387852"/>
            <a:ext cx="560916" cy="527049"/>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7" name="Freeform 201"/>
          <p:cNvSpPr>
            <a:spLocks noEditPoints="1"/>
          </p:cNvSpPr>
          <p:nvPr/>
        </p:nvSpPr>
        <p:spPr bwMode="auto">
          <a:xfrm>
            <a:off x="4370918" y="5357285"/>
            <a:ext cx="560916" cy="510116"/>
          </a:xfrm>
          <a:custGeom>
            <a:avLst/>
            <a:gdLst>
              <a:gd name="T0" fmla="*/ 484 w 548"/>
              <a:gd name="T1" fmla="*/ 63 h 498"/>
              <a:gd name="T2" fmla="*/ 476 w 548"/>
              <a:gd name="T3" fmla="*/ 52 h 498"/>
              <a:gd name="T4" fmla="*/ 354 w 548"/>
              <a:gd name="T5" fmla="*/ 0 h 498"/>
              <a:gd name="T6" fmla="*/ 132 w 548"/>
              <a:gd name="T7" fmla="*/ 52 h 498"/>
              <a:gd name="T8" fmla="*/ 63 w 548"/>
              <a:gd name="T9" fmla="*/ 60 h 498"/>
              <a:gd name="T10" fmla="*/ 58 w 548"/>
              <a:gd name="T11" fmla="*/ 63 h 498"/>
              <a:gd name="T12" fmla="*/ 0 w 548"/>
              <a:gd name="T13" fmla="*/ 423 h 498"/>
              <a:gd name="T14" fmla="*/ 42 w 548"/>
              <a:gd name="T15" fmla="*/ 479 h 498"/>
              <a:gd name="T16" fmla="*/ 100 w 548"/>
              <a:gd name="T17" fmla="*/ 498 h 498"/>
              <a:gd name="T18" fmla="*/ 433 w 548"/>
              <a:gd name="T19" fmla="*/ 481 h 498"/>
              <a:gd name="T20" fmla="*/ 490 w 548"/>
              <a:gd name="T21" fmla="*/ 498 h 498"/>
              <a:gd name="T22" fmla="*/ 506 w 548"/>
              <a:gd name="T23" fmla="*/ 479 h 498"/>
              <a:gd name="T24" fmla="*/ 548 w 548"/>
              <a:gd name="T25" fmla="*/ 121 h 498"/>
              <a:gd name="T26" fmla="*/ 192 w 548"/>
              <a:gd name="T27" fmla="*/ 29 h 498"/>
              <a:gd name="T28" fmla="*/ 384 w 548"/>
              <a:gd name="T29" fmla="*/ 52 h 498"/>
              <a:gd name="T30" fmla="*/ 371 w 548"/>
              <a:gd name="T31" fmla="*/ 60 h 498"/>
              <a:gd name="T32" fmla="*/ 177 w 548"/>
              <a:gd name="T33" fmla="*/ 63 h 498"/>
              <a:gd name="T34" fmla="*/ 169 w 548"/>
              <a:gd name="T35" fmla="*/ 52 h 498"/>
              <a:gd name="T36" fmla="*/ 192 w 548"/>
              <a:gd name="T37" fmla="*/ 29 h 498"/>
              <a:gd name="T38" fmla="*/ 82 w 548"/>
              <a:gd name="T39" fmla="*/ 402 h 498"/>
              <a:gd name="T40" fmla="*/ 82 w 548"/>
              <a:gd name="T41" fmla="*/ 376 h 498"/>
              <a:gd name="T42" fmla="*/ 479 w 548"/>
              <a:gd name="T43" fmla="*/ 389 h 498"/>
              <a:gd name="T44" fmla="*/ 466 w 548"/>
              <a:gd name="T45" fmla="*/ 324 h 498"/>
              <a:gd name="T46" fmla="*/ 69 w 548"/>
              <a:gd name="T47" fmla="*/ 311 h 498"/>
              <a:gd name="T48" fmla="*/ 466 w 548"/>
              <a:gd name="T49" fmla="*/ 298 h 498"/>
              <a:gd name="T50" fmla="*/ 466 w 548"/>
              <a:gd name="T51" fmla="*/ 324 h 498"/>
              <a:gd name="T52" fmla="*/ 82 w 548"/>
              <a:gd name="T53" fmla="*/ 246 h 498"/>
              <a:gd name="T54" fmla="*/ 82 w 548"/>
              <a:gd name="T55" fmla="*/ 220 h 498"/>
              <a:gd name="T56" fmla="*/ 479 w 548"/>
              <a:gd name="T57" fmla="*/ 233 h 498"/>
              <a:gd name="T58" fmla="*/ 466 w 548"/>
              <a:gd name="T59" fmla="*/ 168 h 498"/>
              <a:gd name="T60" fmla="*/ 69 w 548"/>
              <a:gd name="T61" fmla="*/ 155 h 498"/>
              <a:gd name="T62" fmla="*/ 466 w 548"/>
              <a:gd name="T63" fmla="*/ 142 h 498"/>
              <a:gd name="T64" fmla="*/ 466 w 548"/>
              <a:gd name="T65" fmla="*/ 16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8" h="498">
                <a:moveTo>
                  <a:pt x="490" y="63"/>
                </a:moveTo>
                <a:cubicBezTo>
                  <a:pt x="484" y="63"/>
                  <a:pt x="484" y="63"/>
                  <a:pt x="484" y="63"/>
                </a:cubicBezTo>
                <a:cubicBezTo>
                  <a:pt x="485" y="62"/>
                  <a:pt x="485" y="61"/>
                  <a:pt x="485" y="60"/>
                </a:cubicBezTo>
                <a:cubicBezTo>
                  <a:pt x="485" y="56"/>
                  <a:pt x="481" y="52"/>
                  <a:pt x="476" y="52"/>
                </a:cubicBezTo>
                <a:cubicBezTo>
                  <a:pt x="413" y="52"/>
                  <a:pt x="413" y="52"/>
                  <a:pt x="413" y="52"/>
                </a:cubicBezTo>
                <a:cubicBezTo>
                  <a:pt x="409" y="23"/>
                  <a:pt x="384" y="0"/>
                  <a:pt x="354" y="0"/>
                </a:cubicBezTo>
                <a:cubicBezTo>
                  <a:pt x="192" y="0"/>
                  <a:pt x="192" y="0"/>
                  <a:pt x="192" y="0"/>
                </a:cubicBezTo>
                <a:cubicBezTo>
                  <a:pt x="161" y="0"/>
                  <a:pt x="136" y="23"/>
                  <a:pt x="132" y="52"/>
                </a:cubicBezTo>
                <a:cubicBezTo>
                  <a:pt x="72" y="52"/>
                  <a:pt x="72" y="52"/>
                  <a:pt x="72" y="52"/>
                </a:cubicBezTo>
                <a:cubicBezTo>
                  <a:pt x="67" y="52"/>
                  <a:pt x="63" y="56"/>
                  <a:pt x="63" y="60"/>
                </a:cubicBezTo>
                <a:cubicBezTo>
                  <a:pt x="63" y="61"/>
                  <a:pt x="63" y="62"/>
                  <a:pt x="64" y="63"/>
                </a:cubicBezTo>
                <a:cubicBezTo>
                  <a:pt x="58" y="63"/>
                  <a:pt x="58" y="63"/>
                  <a:pt x="58" y="63"/>
                </a:cubicBezTo>
                <a:cubicBezTo>
                  <a:pt x="26" y="63"/>
                  <a:pt x="0" y="89"/>
                  <a:pt x="0" y="121"/>
                </a:cubicBezTo>
                <a:cubicBezTo>
                  <a:pt x="0" y="423"/>
                  <a:pt x="0" y="423"/>
                  <a:pt x="0" y="423"/>
                </a:cubicBezTo>
                <a:cubicBezTo>
                  <a:pt x="0" y="450"/>
                  <a:pt x="18" y="472"/>
                  <a:pt x="42" y="479"/>
                </a:cubicBezTo>
                <a:cubicBezTo>
                  <a:pt x="42" y="479"/>
                  <a:pt x="42" y="479"/>
                  <a:pt x="42" y="479"/>
                </a:cubicBezTo>
                <a:cubicBezTo>
                  <a:pt x="42" y="490"/>
                  <a:pt x="49" y="498"/>
                  <a:pt x="58" y="498"/>
                </a:cubicBezTo>
                <a:cubicBezTo>
                  <a:pt x="100" y="498"/>
                  <a:pt x="100" y="498"/>
                  <a:pt x="100" y="498"/>
                </a:cubicBezTo>
                <a:cubicBezTo>
                  <a:pt x="108" y="498"/>
                  <a:pt x="114" y="491"/>
                  <a:pt x="115" y="481"/>
                </a:cubicBezTo>
                <a:cubicBezTo>
                  <a:pt x="433" y="481"/>
                  <a:pt x="433" y="481"/>
                  <a:pt x="433" y="481"/>
                </a:cubicBezTo>
                <a:cubicBezTo>
                  <a:pt x="434" y="491"/>
                  <a:pt x="440" y="498"/>
                  <a:pt x="448" y="498"/>
                </a:cubicBezTo>
                <a:cubicBezTo>
                  <a:pt x="490" y="498"/>
                  <a:pt x="490" y="498"/>
                  <a:pt x="490" y="498"/>
                </a:cubicBezTo>
                <a:cubicBezTo>
                  <a:pt x="499" y="498"/>
                  <a:pt x="506" y="490"/>
                  <a:pt x="506" y="479"/>
                </a:cubicBezTo>
                <a:cubicBezTo>
                  <a:pt x="506" y="479"/>
                  <a:pt x="506" y="479"/>
                  <a:pt x="506" y="479"/>
                </a:cubicBezTo>
                <a:cubicBezTo>
                  <a:pt x="530" y="472"/>
                  <a:pt x="548" y="450"/>
                  <a:pt x="548" y="423"/>
                </a:cubicBezTo>
                <a:cubicBezTo>
                  <a:pt x="548" y="121"/>
                  <a:pt x="548" y="121"/>
                  <a:pt x="548" y="121"/>
                </a:cubicBezTo>
                <a:cubicBezTo>
                  <a:pt x="548" y="89"/>
                  <a:pt x="522" y="63"/>
                  <a:pt x="490" y="63"/>
                </a:cubicBezTo>
                <a:close/>
                <a:moveTo>
                  <a:pt x="192" y="29"/>
                </a:moveTo>
                <a:cubicBezTo>
                  <a:pt x="354" y="29"/>
                  <a:pt x="354" y="29"/>
                  <a:pt x="354" y="29"/>
                </a:cubicBezTo>
                <a:cubicBezTo>
                  <a:pt x="368" y="29"/>
                  <a:pt x="380" y="39"/>
                  <a:pt x="384" y="52"/>
                </a:cubicBezTo>
                <a:cubicBezTo>
                  <a:pt x="379" y="52"/>
                  <a:pt x="379" y="52"/>
                  <a:pt x="379" y="52"/>
                </a:cubicBezTo>
                <a:cubicBezTo>
                  <a:pt x="374" y="52"/>
                  <a:pt x="371" y="56"/>
                  <a:pt x="371" y="60"/>
                </a:cubicBezTo>
                <a:cubicBezTo>
                  <a:pt x="371" y="61"/>
                  <a:pt x="371" y="62"/>
                  <a:pt x="371" y="63"/>
                </a:cubicBezTo>
                <a:cubicBezTo>
                  <a:pt x="177" y="63"/>
                  <a:pt x="177" y="63"/>
                  <a:pt x="177" y="63"/>
                </a:cubicBezTo>
                <a:cubicBezTo>
                  <a:pt x="177" y="62"/>
                  <a:pt x="177" y="61"/>
                  <a:pt x="177" y="60"/>
                </a:cubicBezTo>
                <a:cubicBezTo>
                  <a:pt x="177" y="56"/>
                  <a:pt x="174" y="52"/>
                  <a:pt x="169" y="52"/>
                </a:cubicBezTo>
                <a:cubicBezTo>
                  <a:pt x="161" y="52"/>
                  <a:pt x="161" y="52"/>
                  <a:pt x="161" y="52"/>
                </a:cubicBezTo>
                <a:cubicBezTo>
                  <a:pt x="165" y="39"/>
                  <a:pt x="177" y="29"/>
                  <a:pt x="192" y="29"/>
                </a:cubicBezTo>
                <a:close/>
                <a:moveTo>
                  <a:pt x="466" y="402"/>
                </a:moveTo>
                <a:cubicBezTo>
                  <a:pt x="82" y="402"/>
                  <a:pt x="82" y="402"/>
                  <a:pt x="82" y="402"/>
                </a:cubicBezTo>
                <a:cubicBezTo>
                  <a:pt x="75" y="402"/>
                  <a:pt x="69" y="396"/>
                  <a:pt x="69" y="389"/>
                </a:cubicBezTo>
                <a:cubicBezTo>
                  <a:pt x="69" y="382"/>
                  <a:pt x="75" y="376"/>
                  <a:pt x="82" y="376"/>
                </a:cubicBezTo>
                <a:cubicBezTo>
                  <a:pt x="466" y="376"/>
                  <a:pt x="466" y="376"/>
                  <a:pt x="466" y="376"/>
                </a:cubicBezTo>
                <a:cubicBezTo>
                  <a:pt x="473" y="376"/>
                  <a:pt x="479" y="382"/>
                  <a:pt x="479" y="389"/>
                </a:cubicBezTo>
                <a:cubicBezTo>
                  <a:pt x="479" y="396"/>
                  <a:pt x="473" y="402"/>
                  <a:pt x="466" y="402"/>
                </a:cubicBezTo>
                <a:close/>
                <a:moveTo>
                  <a:pt x="466" y="324"/>
                </a:moveTo>
                <a:cubicBezTo>
                  <a:pt x="82" y="324"/>
                  <a:pt x="82" y="324"/>
                  <a:pt x="82" y="324"/>
                </a:cubicBezTo>
                <a:cubicBezTo>
                  <a:pt x="75" y="324"/>
                  <a:pt x="69" y="318"/>
                  <a:pt x="69" y="311"/>
                </a:cubicBezTo>
                <a:cubicBezTo>
                  <a:pt x="69" y="304"/>
                  <a:pt x="75" y="298"/>
                  <a:pt x="82" y="298"/>
                </a:cubicBezTo>
                <a:cubicBezTo>
                  <a:pt x="466" y="298"/>
                  <a:pt x="466" y="298"/>
                  <a:pt x="466" y="298"/>
                </a:cubicBezTo>
                <a:cubicBezTo>
                  <a:pt x="473" y="298"/>
                  <a:pt x="479" y="304"/>
                  <a:pt x="479" y="311"/>
                </a:cubicBezTo>
                <a:cubicBezTo>
                  <a:pt x="479" y="318"/>
                  <a:pt x="473" y="324"/>
                  <a:pt x="466" y="324"/>
                </a:cubicBezTo>
                <a:close/>
                <a:moveTo>
                  <a:pt x="466" y="246"/>
                </a:moveTo>
                <a:cubicBezTo>
                  <a:pt x="82" y="246"/>
                  <a:pt x="82" y="246"/>
                  <a:pt x="82" y="246"/>
                </a:cubicBezTo>
                <a:cubicBezTo>
                  <a:pt x="75" y="246"/>
                  <a:pt x="69" y="240"/>
                  <a:pt x="69" y="233"/>
                </a:cubicBezTo>
                <a:cubicBezTo>
                  <a:pt x="69" y="226"/>
                  <a:pt x="75" y="220"/>
                  <a:pt x="82" y="220"/>
                </a:cubicBezTo>
                <a:cubicBezTo>
                  <a:pt x="466" y="220"/>
                  <a:pt x="466" y="220"/>
                  <a:pt x="466" y="220"/>
                </a:cubicBezTo>
                <a:cubicBezTo>
                  <a:pt x="473" y="220"/>
                  <a:pt x="479" y="226"/>
                  <a:pt x="479" y="233"/>
                </a:cubicBezTo>
                <a:cubicBezTo>
                  <a:pt x="479" y="240"/>
                  <a:pt x="473" y="246"/>
                  <a:pt x="466" y="246"/>
                </a:cubicBezTo>
                <a:close/>
                <a:moveTo>
                  <a:pt x="466" y="168"/>
                </a:moveTo>
                <a:cubicBezTo>
                  <a:pt x="82" y="168"/>
                  <a:pt x="82" y="168"/>
                  <a:pt x="82" y="168"/>
                </a:cubicBezTo>
                <a:cubicBezTo>
                  <a:pt x="75" y="168"/>
                  <a:pt x="69" y="163"/>
                  <a:pt x="69" y="155"/>
                </a:cubicBezTo>
                <a:cubicBezTo>
                  <a:pt x="69" y="148"/>
                  <a:pt x="75" y="142"/>
                  <a:pt x="82" y="142"/>
                </a:cubicBezTo>
                <a:cubicBezTo>
                  <a:pt x="466" y="142"/>
                  <a:pt x="466" y="142"/>
                  <a:pt x="466" y="142"/>
                </a:cubicBezTo>
                <a:cubicBezTo>
                  <a:pt x="473" y="142"/>
                  <a:pt x="479" y="148"/>
                  <a:pt x="479" y="155"/>
                </a:cubicBezTo>
                <a:cubicBezTo>
                  <a:pt x="479" y="163"/>
                  <a:pt x="473" y="168"/>
                  <a:pt x="466" y="16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78" name="Freeform 202"/>
          <p:cNvSpPr>
            <a:spLocks noEditPoints="1"/>
          </p:cNvSpPr>
          <p:nvPr/>
        </p:nvSpPr>
        <p:spPr bwMode="auto">
          <a:xfrm>
            <a:off x="531285" y="5331885"/>
            <a:ext cx="416983" cy="560916"/>
          </a:xfrm>
          <a:custGeom>
            <a:avLst/>
            <a:gdLst>
              <a:gd name="T0" fmla="*/ 369 w 406"/>
              <a:gd name="T1" fmla="*/ 216 h 548"/>
              <a:gd name="T2" fmla="*/ 369 w 406"/>
              <a:gd name="T3" fmla="*/ 164 h 548"/>
              <a:gd name="T4" fmla="*/ 203 w 406"/>
              <a:gd name="T5" fmla="*/ 0 h 548"/>
              <a:gd name="T6" fmla="*/ 37 w 406"/>
              <a:gd name="T7" fmla="*/ 164 h 548"/>
              <a:gd name="T8" fmla="*/ 37 w 406"/>
              <a:gd name="T9" fmla="*/ 216 h 548"/>
              <a:gd name="T10" fmla="*/ 0 w 406"/>
              <a:gd name="T11" fmla="*/ 216 h 548"/>
              <a:gd name="T12" fmla="*/ 0 w 406"/>
              <a:gd name="T13" fmla="*/ 548 h 548"/>
              <a:gd name="T14" fmla="*/ 406 w 406"/>
              <a:gd name="T15" fmla="*/ 548 h 548"/>
              <a:gd name="T16" fmla="*/ 406 w 406"/>
              <a:gd name="T17" fmla="*/ 216 h 548"/>
              <a:gd name="T18" fmla="*/ 369 w 406"/>
              <a:gd name="T19" fmla="*/ 216 h 548"/>
              <a:gd name="T20" fmla="*/ 241 w 406"/>
              <a:gd name="T21" fmla="*/ 462 h 548"/>
              <a:gd name="T22" fmla="*/ 165 w 406"/>
              <a:gd name="T23" fmla="*/ 462 h 548"/>
              <a:gd name="T24" fmla="*/ 182 w 406"/>
              <a:gd name="T25" fmla="*/ 397 h 548"/>
              <a:gd name="T26" fmla="*/ 157 w 406"/>
              <a:gd name="T27" fmla="*/ 356 h 548"/>
              <a:gd name="T28" fmla="*/ 203 w 406"/>
              <a:gd name="T29" fmla="*/ 310 h 548"/>
              <a:gd name="T30" fmla="*/ 249 w 406"/>
              <a:gd name="T31" fmla="*/ 356 h 548"/>
              <a:gd name="T32" fmla="*/ 224 w 406"/>
              <a:gd name="T33" fmla="*/ 397 h 548"/>
              <a:gd name="T34" fmla="*/ 241 w 406"/>
              <a:gd name="T35" fmla="*/ 462 h 548"/>
              <a:gd name="T36" fmla="*/ 295 w 406"/>
              <a:gd name="T37" fmla="*/ 216 h 548"/>
              <a:gd name="T38" fmla="*/ 111 w 406"/>
              <a:gd name="T39" fmla="*/ 216 h 548"/>
              <a:gd name="T40" fmla="*/ 111 w 406"/>
              <a:gd name="T41" fmla="*/ 164 h 548"/>
              <a:gd name="T42" fmla="*/ 203 w 406"/>
              <a:gd name="T43" fmla="*/ 74 h 548"/>
              <a:gd name="T44" fmla="*/ 295 w 406"/>
              <a:gd name="T45" fmla="*/ 164 h 548"/>
              <a:gd name="T46" fmla="*/ 295 w 406"/>
              <a:gd name="T47" fmla="*/ 2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6" h="548">
                <a:moveTo>
                  <a:pt x="369" y="216"/>
                </a:moveTo>
                <a:cubicBezTo>
                  <a:pt x="369" y="164"/>
                  <a:pt x="369" y="164"/>
                  <a:pt x="369" y="164"/>
                </a:cubicBezTo>
                <a:cubicBezTo>
                  <a:pt x="369" y="74"/>
                  <a:pt x="295" y="0"/>
                  <a:pt x="203" y="0"/>
                </a:cubicBezTo>
                <a:cubicBezTo>
                  <a:pt x="111" y="0"/>
                  <a:pt x="37" y="74"/>
                  <a:pt x="37" y="164"/>
                </a:cubicBezTo>
                <a:cubicBezTo>
                  <a:pt x="37" y="216"/>
                  <a:pt x="37" y="216"/>
                  <a:pt x="37" y="216"/>
                </a:cubicBezTo>
                <a:cubicBezTo>
                  <a:pt x="0" y="216"/>
                  <a:pt x="0" y="216"/>
                  <a:pt x="0" y="216"/>
                </a:cubicBezTo>
                <a:cubicBezTo>
                  <a:pt x="0" y="548"/>
                  <a:pt x="0" y="548"/>
                  <a:pt x="0" y="548"/>
                </a:cubicBezTo>
                <a:cubicBezTo>
                  <a:pt x="406" y="548"/>
                  <a:pt x="406" y="548"/>
                  <a:pt x="406" y="548"/>
                </a:cubicBezTo>
                <a:cubicBezTo>
                  <a:pt x="406" y="216"/>
                  <a:pt x="406" y="216"/>
                  <a:pt x="406" y="216"/>
                </a:cubicBezTo>
                <a:lnTo>
                  <a:pt x="369" y="216"/>
                </a:lnTo>
                <a:close/>
                <a:moveTo>
                  <a:pt x="241" y="462"/>
                </a:moveTo>
                <a:cubicBezTo>
                  <a:pt x="165" y="462"/>
                  <a:pt x="165" y="462"/>
                  <a:pt x="165" y="462"/>
                </a:cubicBezTo>
                <a:cubicBezTo>
                  <a:pt x="182" y="397"/>
                  <a:pt x="182" y="397"/>
                  <a:pt x="182" y="397"/>
                </a:cubicBezTo>
                <a:cubicBezTo>
                  <a:pt x="167" y="390"/>
                  <a:pt x="157" y="374"/>
                  <a:pt x="157" y="356"/>
                </a:cubicBezTo>
                <a:cubicBezTo>
                  <a:pt x="157" y="331"/>
                  <a:pt x="178" y="310"/>
                  <a:pt x="203" y="310"/>
                </a:cubicBezTo>
                <a:cubicBezTo>
                  <a:pt x="228" y="310"/>
                  <a:pt x="249" y="331"/>
                  <a:pt x="249" y="356"/>
                </a:cubicBezTo>
                <a:cubicBezTo>
                  <a:pt x="249" y="374"/>
                  <a:pt x="239" y="390"/>
                  <a:pt x="224" y="397"/>
                </a:cubicBezTo>
                <a:lnTo>
                  <a:pt x="241" y="462"/>
                </a:lnTo>
                <a:close/>
                <a:moveTo>
                  <a:pt x="295" y="216"/>
                </a:moveTo>
                <a:cubicBezTo>
                  <a:pt x="111" y="216"/>
                  <a:pt x="111" y="216"/>
                  <a:pt x="111" y="216"/>
                </a:cubicBezTo>
                <a:cubicBezTo>
                  <a:pt x="111" y="164"/>
                  <a:pt x="111" y="164"/>
                  <a:pt x="111" y="164"/>
                </a:cubicBezTo>
                <a:cubicBezTo>
                  <a:pt x="111" y="115"/>
                  <a:pt x="153" y="74"/>
                  <a:pt x="203" y="74"/>
                </a:cubicBezTo>
                <a:cubicBezTo>
                  <a:pt x="253" y="74"/>
                  <a:pt x="295" y="115"/>
                  <a:pt x="295" y="164"/>
                </a:cubicBezTo>
                <a:lnTo>
                  <a:pt x="295" y="216"/>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379" name="Group 213"/>
          <p:cNvGrpSpPr/>
          <p:nvPr/>
        </p:nvGrpSpPr>
        <p:grpSpPr>
          <a:xfrm>
            <a:off x="2451507" y="5343302"/>
            <a:ext cx="584200" cy="539751"/>
            <a:chOff x="2900363" y="5486400"/>
            <a:chExt cx="438150" cy="404813"/>
          </a:xfrm>
          <a:solidFill>
            <a:schemeClr val="bg1"/>
          </a:solidFill>
        </p:grpSpPr>
        <p:sp>
          <p:nvSpPr>
            <p:cNvPr id="380" name="Freeform 203"/>
            <p:cNvSpPr>
              <a:spLocks noEditPoints="1"/>
            </p:cNvSpPr>
            <p:nvPr/>
          </p:nvSpPr>
          <p:spPr bwMode="auto">
            <a:xfrm>
              <a:off x="3151188" y="5486400"/>
              <a:ext cx="187325" cy="195263"/>
            </a:xfrm>
            <a:custGeom>
              <a:avLst/>
              <a:gdLst>
                <a:gd name="T0" fmla="*/ 240 w 245"/>
                <a:gd name="T1" fmla="*/ 155 h 254"/>
                <a:gd name="T2" fmla="*/ 211 w 245"/>
                <a:gd name="T3" fmla="*/ 137 h 254"/>
                <a:gd name="T4" fmla="*/ 211 w 245"/>
                <a:gd name="T5" fmla="*/ 118 h 254"/>
                <a:gd name="T6" fmla="*/ 207 w 245"/>
                <a:gd name="T7" fmla="*/ 100 h 254"/>
                <a:gd name="T8" fmla="*/ 231 w 245"/>
                <a:gd name="T9" fmla="*/ 76 h 254"/>
                <a:gd name="T10" fmla="*/ 232 w 245"/>
                <a:gd name="T11" fmla="*/ 64 h 254"/>
                <a:gd name="T12" fmla="*/ 217 w 245"/>
                <a:gd name="T13" fmla="*/ 43 h 254"/>
                <a:gd name="T14" fmla="*/ 205 w 245"/>
                <a:gd name="T15" fmla="*/ 40 h 254"/>
                <a:gd name="T16" fmla="*/ 175 w 245"/>
                <a:gd name="T17" fmla="*/ 55 h 254"/>
                <a:gd name="T18" fmla="*/ 141 w 245"/>
                <a:gd name="T19" fmla="*/ 40 h 254"/>
                <a:gd name="T20" fmla="*/ 133 w 245"/>
                <a:gd name="T21" fmla="*/ 7 h 254"/>
                <a:gd name="T22" fmla="*/ 123 w 245"/>
                <a:gd name="T23" fmla="*/ 1 h 254"/>
                <a:gd name="T24" fmla="*/ 96 w 245"/>
                <a:gd name="T25" fmla="*/ 3 h 254"/>
                <a:gd name="T26" fmla="*/ 88 w 245"/>
                <a:gd name="T27" fmla="*/ 12 h 254"/>
                <a:gd name="T28" fmla="*/ 86 w 245"/>
                <a:gd name="T29" fmla="*/ 46 h 254"/>
                <a:gd name="T30" fmla="*/ 57 w 245"/>
                <a:gd name="T31" fmla="*/ 68 h 254"/>
                <a:gd name="T32" fmla="*/ 24 w 245"/>
                <a:gd name="T33" fmla="*/ 59 h 254"/>
                <a:gd name="T34" fmla="*/ 13 w 245"/>
                <a:gd name="T35" fmla="*/ 64 h 254"/>
                <a:gd name="T36" fmla="*/ 2 w 245"/>
                <a:gd name="T37" fmla="*/ 88 h 254"/>
                <a:gd name="T38" fmla="*/ 6 w 245"/>
                <a:gd name="T39" fmla="*/ 99 h 254"/>
                <a:gd name="T40" fmla="*/ 34 w 245"/>
                <a:gd name="T41" fmla="*/ 118 h 254"/>
                <a:gd name="T42" fmla="*/ 34 w 245"/>
                <a:gd name="T43" fmla="*/ 136 h 254"/>
                <a:gd name="T44" fmla="*/ 38 w 245"/>
                <a:gd name="T45" fmla="*/ 155 h 254"/>
                <a:gd name="T46" fmla="*/ 14 w 245"/>
                <a:gd name="T47" fmla="*/ 179 h 254"/>
                <a:gd name="T48" fmla="*/ 13 w 245"/>
                <a:gd name="T49" fmla="*/ 190 h 254"/>
                <a:gd name="T50" fmla="*/ 28 w 245"/>
                <a:gd name="T51" fmla="*/ 212 h 254"/>
                <a:gd name="T52" fmla="*/ 40 w 245"/>
                <a:gd name="T53" fmla="*/ 215 h 254"/>
                <a:gd name="T54" fmla="*/ 70 w 245"/>
                <a:gd name="T55" fmla="*/ 199 h 254"/>
                <a:gd name="T56" fmla="*/ 104 w 245"/>
                <a:gd name="T57" fmla="*/ 214 h 254"/>
                <a:gd name="T58" fmla="*/ 113 w 245"/>
                <a:gd name="T59" fmla="*/ 247 h 254"/>
                <a:gd name="T60" fmla="*/ 122 w 245"/>
                <a:gd name="T61" fmla="*/ 254 h 254"/>
                <a:gd name="T62" fmla="*/ 149 w 245"/>
                <a:gd name="T63" fmla="*/ 251 h 254"/>
                <a:gd name="T64" fmla="*/ 157 w 245"/>
                <a:gd name="T65" fmla="*/ 243 h 254"/>
                <a:gd name="T66" fmla="*/ 159 w 245"/>
                <a:gd name="T67" fmla="*/ 209 h 254"/>
                <a:gd name="T68" fmla="*/ 188 w 245"/>
                <a:gd name="T69" fmla="*/ 187 h 254"/>
                <a:gd name="T70" fmla="*/ 221 w 245"/>
                <a:gd name="T71" fmla="*/ 196 h 254"/>
                <a:gd name="T72" fmla="*/ 232 w 245"/>
                <a:gd name="T73" fmla="*/ 191 h 254"/>
                <a:gd name="T74" fmla="*/ 243 w 245"/>
                <a:gd name="T75" fmla="*/ 167 h 254"/>
                <a:gd name="T76" fmla="*/ 240 w 245"/>
                <a:gd name="T77" fmla="*/ 155 h 254"/>
                <a:gd name="T78" fmla="*/ 127 w 245"/>
                <a:gd name="T79" fmla="*/ 174 h 254"/>
                <a:gd name="T80" fmla="*/ 76 w 245"/>
                <a:gd name="T81" fmla="*/ 132 h 254"/>
                <a:gd name="T82" fmla="*/ 118 w 245"/>
                <a:gd name="T83" fmla="*/ 80 h 254"/>
                <a:gd name="T84" fmla="*/ 170 w 245"/>
                <a:gd name="T85" fmla="*/ 123 h 254"/>
                <a:gd name="T86" fmla="*/ 127 w 245"/>
                <a:gd name="T87" fmla="*/ 17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254">
                  <a:moveTo>
                    <a:pt x="240" y="155"/>
                  </a:moveTo>
                  <a:cubicBezTo>
                    <a:pt x="211" y="137"/>
                    <a:pt x="211" y="137"/>
                    <a:pt x="211" y="137"/>
                  </a:cubicBezTo>
                  <a:cubicBezTo>
                    <a:pt x="212" y="131"/>
                    <a:pt x="212" y="124"/>
                    <a:pt x="211" y="118"/>
                  </a:cubicBezTo>
                  <a:cubicBezTo>
                    <a:pt x="210" y="112"/>
                    <a:pt x="209" y="106"/>
                    <a:pt x="207" y="100"/>
                  </a:cubicBezTo>
                  <a:cubicBezTo>
                    <a:pt x="231" y="76"/>
                    <a:pt x="231" y="76"/>
                    <a:pt x="231" y="76"/>
                  </a:cubicBezTo>
                  <a:cubicBezTo>
                    <a:pt x="234" y="73"/>
                    <a:pt x="235" y="68"/>
                    <a:pt x="232" y="64"/>
                  </a:cubicBezTo>
                  <a:cubicBezTo>
                    <a:pt x="217" y="43"/>
                    <a:pt x="217" y="43"/>
                    <a:pt x="217" y="43"/>
                  </a:cubicBezTo>
                  <a:cubicBezTo>
                    <a:pt x="214" y="39"/>
                    <a:pt x="209" y="38"/>
                    <a:pt x="205" y="40"/>
                  </a:cubicBezTo>
                  <a:cubicBezTo>
                    <a:pt x="175" y="55"/>
                    <a:pt x="175" y="55"/>
                    <a:pt x="175" y="55"/>
                  </a:cubicBezTo>
                  <a:cubicBezTo>
                    <a:pt x="165" y="48"/>
                    <a:pt x="154" y="43"/>
                    <a:pt x="141" y="40"/>
                  </a:cubicBezTo>
                  <a:cubicBezTo>
                    <a:pt x="133" y="7"/>
                    <a:pt x="133" y="7"/>
                    <a:pt x="133" y="7"/>
                  </a:cubicBezTo>
                  <a:cubicBezTo>
                    <a:pt x="132" y="3"/>
                    <a:pt x="127" y="0"/>
                    <a:pt x="123" y="1"/>
                  </a:cubicBezTo>
                  <a:cubicBezTo>
                    <a:pt x="96" y="3"/>
                    <a:pt x="96" y="3"/>
                    <a:pt x="96" y="3"/>
                  </a:cubicBezTo>
                  <a:cubicBezTo>
                    <a:pt x="92" y="4"/>
                    <a:pt x="89" y="8"/>
                    <a:pt x="88" y="12"/>
                  </a:cubicBezTo>
                  <a:cubicBezTo>
                    <a:pt x="86" y="46"/>
                    <a:pt x="86" y="46"/>
                    <a:pt x="86" y="46"/>
                  </a:cubicBezTo>
                  <a:cubicBezTo>
                    <a:pt x="75" y="51"/>
                    <a:pt x="65" y="59"/>
                    <a:pt x="57" y="68"/>
                  </a:cubicBezTo>
                  <a:cubicBezTo>
                    <a:pt x="24" y="59"/>
                    <a:pt x="24" y="59"/>
                    <a:pt x="24" y="59"/>
                  </a:cubicBezTo>
                  <a:cubicBezTo>
                    <a:pt x="20" y="58"/>
                    <a:pt x="15" y="60"/>
                    <a:pt x="13" y="64"/>
                  </a:cubicBezTo>
                  <a:cubicBezTo>
                    <a:pt x="2" y="88"/>
                    <a:pt x="2" y="88"/>
                    <a:pt x="2" y="88"/>
                  </a:cubicBezTo>
                  <a:cubicBezTo>
                    <a:pt x="0" y="92"/>
                    <a:pt x="2" y="97"/>
                    <a:pt x="6" y="99"/>
                  </a:cubicBezTo>
                  <a:cubicBezTo>
                    <a:pt x="34" y="118"/>
                    <a:pt x="34" y="118"/>
                    <a:pt x="34" y="118"/>
                  </a:cubicBezTo>
                  <a:cubicBezTo>
                    <a:pt x="34" y="124"/>
                    <a:pt x="34" y="130"/>
                    <a:pt x="34" y="136"/>
                  </a:cubicBezTo>
                  <a:cubicBezTo>
                    <a:pt x="35" y="143"/>
                    <a:pt x="36" y="149"/>
                    <a:pt x="38" y="155"/>
                  </a:cubicBezTo>
                  <a:cubicBezTo>
                    <a:pt x="14" y="179"/>
                    <a:pt x="14" y="179"/>
                    <a:pt x="14" y="179"/>
                  </a:cubicBezTo>
                  <a:cubicBezTo>
                    <a:pt x="11" y="182"/>
                    <a:pt x="10" y="187"/>
                    <a:pt x="13" y="190"/>
                  </a:cubicBezTo>
                  <a:cubicBezTo>
                    <a:pt x="28" y="212"/>
                    <a:pt x="28" y="212"/>
                    <a:pt x="28" y="212"/>
                  </a:cubicBezTo>
                  <a:cubicBezTo>
                    <a:pt x="31" y="215"/>
                    <a:pt x="36" y="217"/>
                    <a:pt x="40" y="215"/>
                  </a:cubicBezTo>
                  <a:cubicBezTo>
                    <a:pt x="70" y="199"/>
                    <a:pt x="70" y="199"/>
                    <a:pt x="70" y="199"/>
                  </a:cubicBezTo>
                  <a:cubicBezTo>
                    <a:pt x="80" y="206"/>
                    <a:pt x="92" y="212"/>
                    <a:pt x="104" y="214"/>
                  </a:cubicBezTo>
                  <a:cubicBezTo>
                    <a:pt x="113" y="247"/>
                    <a:pt x="113" y="247"/>
                    <a:pt x="113" y="247"/>
                  </a:cubicBezTo>
                  <a:cubicBezTo>
                    <a:pt x="114" y="251"/>
                    <a:pt x="118" y="254"/>
                    <a:pt x="122" y="254"/>
                  </a:cubicBezTo>
                  <a:cubicBezTo>
                    <a:pt x="149" y="251"/>
                    <a:pt x="149" y="251"/>
                    <a:pt x="149" y="251"/>
                  </a:cubicBezTo>
                  <a:cubicBezTo>
                    <a:pt x="153" y="251"/>
                    <a:pt x="157" y="247"/>
                    <a:pt x="157" y="243"/>
                  </a:cubicBezTo>
                  <a:cubicBezTo>
                    <a:pt x="159" y="209"/>
                    <a:pt x="159" y="209"/>
                    <a:pt x="159" y="209"/>
                  </a:cubicBezTo>
                  <a:cubicBezTo>
                    <a:pt x="170" y="203"/>
                    <a:pt x="180" y="196"/>
                    <a:pt x="188" y="187"/>
                  </a:cubicBezTo>
                  <a:cubicBezTo>
                    <a:pt x="221" y="196"/>
                    <a:pt x="221" y="196"/>
                    <a:pt x="221" y="196"/>
                  </a:cubicBezTo>
                  <a:cubicBezTo>
                    <a:pt x="226" y="197"/>
                    <a:pt x="230" y="195"/>
                    <a:pt x="232" y="191"/>
                  </a:cubicBezTo>
                  <a:cubicBezTo>
                    <a:pt x="243" y="167"/>
                    <a:pt x="243" y="167"/>
                    <a:pt x="243" y="167"/>
                  </a:cubicBezTo>
                  <a:cubicBezTo>
                    <a:pt x="245" y="163"/>
                    <a:pt x="243" y="158"/>
                    <a:pt x="240" y="155"/>
                  </a:cubicBezTo>
                  <a:close/>
                  <a:moveTo>
                    <a:pt x="127" y="174"/>
                  </a:moveTo>
                  <a:cubicBezTo>
                    <a:pt x="102" y="177"/>
                    <a:pt x="78" y="158"/>
                    <a:pt x="76" y="132"/>
                  </a:cubicBezTo>
                  <a:cubicBezTo>
                    <a:pt x="73" y="106"/>
                    <a:pt x="92" y="83"/>
                    <a:pt x="118" y="80"/>
                  </a:cubicBezTo>
                  <a:cubicBezTo>
                    <a:pt x="144" y="78"/>
                    <a:pt x="167" y="97"/>
                    <a:pt x="170" y="123"/>
                  </a:cubicBezTo>
                  <a:cubicBezTo>
                    <a:pt x="172" y="148"/>
                    <a:pt x="153" y="172"/>
                    <a:pt x="127" y="17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1" name="Freeform 204"/>
            <p:cNvSpPr>
              <a:spLocks noEditPoints="1"/>
            </p:cNvSpPr>
            <p:nvPr/>
          </p:nvSpPr>
          <p:spPr bwMode="auto">
            <a:xfrm>
              <a:off x="2900363" y="5572125"/>
              <a:ext cx="317500" cy="319088"/>
            </a:xfrm>
            <a:custGeom>
              <a:avLst/>
              <a:gdLst>
                <a:gd name="T0" fmla="*/ 413 w 414"/>
                <a:gd name="T1" fmla="*/ 171 h 415"/>
                <a:gd name="T2" fmla="*/ 398 w 414"/>
                <a:gd name="T3" fmla="*/ 124 h 415"/>
                <a:gd name="T4" fmla="*/ 385 w 414"/>
                <a:gd name="T5" fmla="*/ 116 h 415"/>
                <a:gd name="T6" fmla="*/ 331 w 414"/>
                <a:gd name="T7" fmla="*/ 125 h 415"/>
                <a:gd name="T8" fmla="*/ 312 w 414"/>
                <a:gd name="T9" fmla="*/ 102 h 415"/>
                <a:gd name="T10" fmla="*/ 332 w 414"/>
                <a:gd name="T11" fmla="*/ 51 h 415"/>
                <a:gd name="T12" fmla="*/ 327 w 414"/>
                <a:gd name="T13" fmla="*/ 36 h 415"/>
                <a:gd name="T14" fmla="*/ 283 w 414"/>
                <a:gd name="T15" fmla="*/ 13 h 415"/>
                <a:gd name="T16" fmla="*/ 268 w 414"/>
                <a:gd name="T17" fmla="*/ 17 h 415"/>
                <a:gd name="T18" fmla="*/ 236 w 414"/>
                <a:gd name="T19" fmla="*/ 62 h 415"/>
                <a:gd name="T20" fmla="*/ 207 w 414"/>
                <a:gd name="T21" fmla="*/ 59 h 415"/>
                <a:gd name="T22" fmla="*/ 184 w 414"/>
                <a:gd name="T23" fmla="*/ 8 h 415"/>
                <a:gd name="T24" fmla="*/ 171 w 414"/>
                <a:gd name="T25" fmla="*/ 2 h 415"/>
                <a:gd name="T26" fmla="*/ 124 w 414"/>
                <a:gd name="T27" fmla="*/ 16 h 415"/>
                <a:gd name="T28" fmla="*/ 116 w 414"/>
                <a:gd name="T29" fmla="*/ 29 h 415"/>
                <a:gd name="T30" fmla="*/ 125 w 414"/>
                <a:gd name="T31" fmla="*/ 84 h 415"/>
                <a:gd name="T32" fmla="*/ 102 w 414"/>
                <a:gd name="T33" fmla="*/ 102 h 415"/>
                <a:gd name="T34" fmla="*/ 50 w 414"/>
                <a:gd name="T35" fmla="*/ 83 h 415"/>
                <a:gd name="T36" fmla="*/ 36 w 414"/>
                <a:gd name="T37" fmla="*/ 88 h 415"/>
                <a:gd name="T38" fmla="*/ 13 w 414"/>
                <a:gd name="T39" fmla="*/ 131 h 415"/>
                <a:gd name="T40" fmla="*/ 16 w 414"/>
                <a:gd name="T41" fmla="*/ 146 h 415"/>
                <a:gd name="T42" fmla="*/ 61 w 414"/>
                <a:gd name="T43" fmla="*/ 178 h 415"/>
                <a:gd name="T44" fmla="*/ 58 w 414"/>
                <a:gd name="T45" fmla="*/ 208 h 415"/>
                <a:gd name="T46" fmla="*/ 8 w 414"/>
                <a:gd name="T47" fmla="*/ 230 h 415"/>
                <a:gd name="T48" fmla="*/ 2 w 414"/>
                <a:gd name="T49" fmla="*/ 244 h 415"/>
                <a:gd name="T50" fmla="*/ 16 w 414"/>
                <a:gd name="T51" fmla="*/ 291 h 415"/>
                <a:gd name="T52" fmla="*/ 29 w 414"/>
                <a:gd name="T53" fmla="*/ 299 h 415"/>
                <a:gd name="T54" fmla="*/ 83 w 414"/>
                <a:gd name="T55" fmla="*/ 290 h 415"/>
                <a:gd name="T56" fmla="*/ 102 w 414"/>
                <a:gd name="T57" fmla="*/ 313 h 415"/>
                <a:gd name="T58" fmla="*/ 82 w 414"/>
                <a:gd name="T59" fmla="*/ 364 h 415"/>
                <a:gd name="T60" fmla="*/ 88 w 414"/>
                <a:gd name="T61" fmla="*/ 379 h 415"/>
                <a:gd name="T62" fmla="*/ 131 w 414"/>
                <a:gd name="T63" fmla="*/ 402 h 415"/>
                <a:gd name="T64" fmla="*/ 146 w 414"/>
                <a:gd name="T65" fmla="*/ 398 h 415"/>
                <a:gd name="T66" fmla="*/ 178 w 414"/>
                <a:gd name="T67" fmla="*/ 353 h 415"/>
                <a:gd name="T68" fmla="*/ 207 w 414"/>
                <a:gd name="T69" fmla="*/ 356 h 415"/>
                <a:gd name="T70" fmla="*/ 230 w 414"/>
                <a:gd name="T71" fmla="*/ 407 h 415"/>
                <a:gd name="T72" fmla="*/ 244 w 414"/>
                <a:gd name="T73" fmla="*/ 413 h 415"/>
                <a:gd name="T74" fmla="*/ 291 w 414"/>
                <a:gd name="T75" fmla="*/ 399 h 415"/>
                <a:gd name="T76" fmla="*/ 299 w 414"/>
                <a:gd name="T77" fmla="*/ 386 h 415"/>
                <a:gd name="T78" fmla="*/ 290 w 414"/>
                <a:gd name="T79" fmla="*/ 331 h 415"/>
                <a:gd name="T80" fmla="*/ 312 w 414"/>
                <a:gd name="T81" fmla="*/ 312 h 415"/>
                <a:gd name="T82" fmla="*/ 364 w 414"/>
                <a:gd name="T83" fmla="*/ 332 h 415"/>
                <a:gd name="T84" fmla="*/ 378 w 414"/>
                <a:gd name="T85" fmla="*/ 327 h 415"/>
                <a:gd name="T86" fmla="*/ 401 w 414"/>
                <a:gd name="T87" fmla="*/ 284 h 415"/>
                <a:gd name="T88" fmla="*/ 398 w 414"/>
                <a:gd name="T89" fmla="*/ 269 h 415"/>
                <a:gd name="T90" fmla="*/ 353 w 414"/>
                <a:gd name="T91" fmla="*/ 237 h 415"/>
                <a:gd name="T92" fmla="*/ 356 w 414"/>
                <a:gd name="T93" fmla="*/ 207 h 415"/>
                <a:gd name="T94" fmla="*/ 406 w 414"/>
                <a:gd name="T95" fmla="*/ 185 h 415"/>
                <a:gd name="T96" fmla="*/ 413 w 414"/>
                <a:gd name="T97" fmla="*/ 171 h 415"/>
                <a:gd name="T98" fmla="*/ 233 w 414"/>
                <a:gd name="T99" fmla="*/ 293 h 415"/>
                <a:gd name="T100" fmla="*/ 122 w 414"/>
                <a:gd name="T101" fmla="*/ 233 h 415"/>
                <a:gd name="T102" fmla="*/ 181 w 414"/>
                <a:gd name="T103" fmla="*/ 122 h 415"/>
                <a:gd name="T104" fmla="*/ 293 w 414"/>
                <a:gd name="T105" fmla="*/ 182 h 415"/>
                <a:gd name="T106" fmla="*/ 233 w 414"/>
                <a:gd name="T107" fmla="*/ 29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4" h="415">
                  <a:moveTo>
                    <a:pt x="413" y="171"/>
                  </a:moveTo>
                  <a:cubicBezTo>
                    <a:pt x="398" y="124"/>
                    <a:pt x="398" y="124"/>
                    <a:pt x="398" y="124"/>
                  </a:cubicBezTo>
                  <a:cubicBezTo>
                    <a:pt x="397" y="119"/>
                    <a:pt x="391" y="115"/>
                    <a:pt x="385" y="116"/>
                  </a:cubicBezTo>
                  <a:cubicBezTo>
                    <a:pt x="331" y="125"/>
                    <a:pt x="331" y="125"/>
                    <a:pt x="331" y="125"/>
                  </a:cubicBezTo>
                  <a:cubicBezTo>
                    <a:pt x="325" y="117"/>
                    <a:pt x="319" y="109"/>
                    <a:pt x="312" y="102"/>
                  </a:cubicBezTo>
                  <a:cubicBezTo>
                    <a:pt x="332" y="51"/>
                    <a:pt x="332" y="51"/>
                    <a:pt x="332" y="51"/>
                  </a:cubicBezTo>
                  <a:cubicBezTo>
                    <a:pt x="334" y="45"/>
                    <a:pt x="332" y="39"/>
                    <a:pt x="327" y="36"/>
                  </a:cubicBezTo>
                  <a:cubicBezTo>
                    <a:pt x="283" y="13"/>
                    <a:pt x="283" y="13"/>
                    <a:pt x="283" y="13"/>
                  </a:cubicBezTo>
                  <a:cubicBezTo>
                    <a:pt x="278" y="10"/>
                    <a:pt x="272" y="12"/>
                    <a:pt x="268" y="17"/>
                  </a:cubicBezTo>
                  <a:cubicBezTo>
                    <a:pt x="236" y="62"/>
                    <a:pt x="236" y="62"/>
                    <a:pt x="236" y="62"/>
                  </a:cubicBezTo>
                  <a:cubicBezTo>
                    <a:pt x="227" y="60"/>
                    <a:pt x="217" y="59"/>
                    <a:pt x="207" y="59"/>
                  </a:cubicBezTo>
                  <a:cubicBezTo>
                    <a:pt x="184" y="8"/>
                    <a:pt x="184" y="8"/>
                    <a:pt x="184" y="8"/>
                  </a:cubicBezTo>
                  <a:cubicBezTo>
                    <a:pt x="182" y="3"/>
                    <a:pt x="176" y="0"/>
                    <a:pt x="171" y="2"/>
                  </a:cubicBezTo>
                  <a:cubicBezTo>
                    <a:pt x="124" y="16"/>
                    <a:pt x="124" y="16"/>
                    <a:pt x="124" y="16"/>
                  </a:cubicBezTo>
                  <a:cubicBezTo>
                    <a:pt x="118" y="18"/>
                    <a:pt x="115" y="24"/>
                    <a:pt x="116" y="29"/>
                  </a:cubicBezTo>
                  <a:cubicBezTo>
                    <a:pt x="125" y="84"/>
                    <a:pt x="125" y="84"/>
                    <a:pt x="125" y="84"/>
                  </a:cubicBezTo>
                  <a:cubicBezTo>
                    <a:pt x="116" y="89"/>
                    <a:pt x="109" y="95"/>
                    <a:pt x="102" y="102"/>
                  </a:cubicBezTo>
                  <a:cubicBezTo>
                    <a:pt x="50" y="83"/>
                    <a:pt x="50" y="83"/>
                    <a:pt x="50" y="83"/>
                  </a:cubicBezTo>
                  <a:cubicBezTo>
                    <a:pt x="45" y="81"/>
                    <a:pt x="39" y="83"/>
                    <a:pt x="36" y="88"/>
                  </a:cubicBezTo>
                  <a:cubicBezTo>
                    <a:pt x="13" y="131"/>
                    <a:pt x="13" y="131"/>
                    <a:pt x="13" y="131"/>
                  </a:cubicBezTo>
                  <a:cubicBezTo>
                    <a:pt x="10" y="136"/>
                    <a:pt x="12" y="143"/>
                    <a:pt x="16" y="146"/>
                  </a:cubicBezTo>
                  <a:cubicBezTo>
                    <a:pt x="61" y="178"/>
                    <a:pt x="61" y="178"/>
                    <a:pt x="61" y="178"/>
                  </a:cubicBezTo>
                  <a:cubicBezTo>
                    <a:pt x="59" y="188"/>
                    <a:pt x="58" y="198"/>
                    <a:pt x="58" y="208"/>
                  </a:cubicBezTo>
                  <a:cubicBezTo>
                    <a:pt x="8" y="230"/>
                    <a:pt x="8" y="230"/>
                    <a:pt x="8" y="230"/>
                  </a:cubicBezTo>
                  <a:cubicBezTo>
                    <a:pt x="3" y="232"/>
                    <a:pt x="0" y="239"/>
                    <a:pt x="2" y="244"/>
                  </a:cubicBezTo>
                  <a:cubicBezTo>
                    <a:pt x="16" y="291"/>
                    <a:pt x="16" y="291"/>
                    <a:pt x="16" y="291"/>
                  </a:cubicBezTo>
                  <a:cubicBezTo>
                    <a:pt x="18" y="296"/>
                    <a:pt x="23" y="300"/>
                    <a:pt x="29" y="299"/>
                  </a:cubicBezTo>
                  <a:cubicBezTo>
                    <a:pt x="83" y="290"/>
                    <a:pt x="83" y="290"/>
                    <a:pt x="83" y="290"/>
                  </a:cubicBezTo>
                  <a:cubicBezTo>
                    <a:pt x="89" y="298"/>
                    <a:pt x="95" y="306"/>
                    <a:pt x="102" y="313"/>
                  </a:cubicBezTo>
                  <a:cubicBezTo>
                    <a:pt x="82" y="364"/>
                    <a:pt x="82" y="364"/>
                    <a:pt x="82" y="364"/>
                  </a:cubicBezTo>
                  <a:cubicBezTo>
                    <a:pt x="80" y="370"/>
                    <a:pt x="83" y="376"/>
                    <a:pt x="88" y="379"/>
                  </a:cubicBezTo>
                  <a:cubicBezTo>
                    <a:pt x="131" y="402"/>
                    <a:pt x="131" y="402"/>
                    <a:pt x="131" y="402"/>
                  </a:cubicBezTo>
                  <a:cubicBezTo>
                    <a:pt x="136" y="404"/>
                    <a:pt x="143" y="403"/>
                    <a:pt x="146" y="398"/>
                  </a:cubicBezTo>
                  <a:cubicBezTo>
                    <a:pt x="178" y="353"/>
                    <a:pt x="178" y="353"/>
                    <a:pt x="178" y="353"/>
                  </a:cubicBezTo>
                  <a:cubicBezTo>
                    <a:pt x="187" y="355"/>
                    <a:pt x="197" y="356"/>
                    <a:pt x="207" y="356"/>
                  </a:cubicBezTo>
                  <a:cubicBezTo>
                    <a:pt x="230" y="407"/>
                    <a:pt x="230" y="407"/>
                    <a:pt x="230" y="407"/>
                  </a:cubicBezTo>
                  <a:cubicBezTo>
                    <a:pt x="232" y="412"/>
                    <a:pt x="238" y="415"/>
                    <a:pt x="244" y="413"/>
                  </a:cubicBezTo>
                  <a:cubicBezTo>
                    <a:pt x="291" y="399"/>
                    <a:pt x="291" y="399"/>
                    <a:pt x="291" y="399"/>
                  </a:cubicBezTo>
                  <a:cubicBezTo>
                    <a:pt x="296" y="397"/>
                    <a:pt x="300" y="391"/>
                    <a:pt x="299" y="386"/>
                  </a:cubicBezTo>
                  <a:cubicBezTo>
                    <a:pt x="290" y="331"/>
                    <a:pt x="290" y="331"/>
                    <a:pt x="290" y="331"/>
                  </a:cubicBezTo>
                  <a:cubicBezTo>
                    <a:pt x="298" y="326"/>
                    <a:pt x="306" y="319"/>
                    <a:pt x="312" y="312"/>
                  </a:cubicBezTo>
                  <a:cubicBezTo>
                    <a:pt x="364" y="332"/>
                    <a:pt x="364" y="332"/>
                    <a:pt x="364" y="332"/>
                  </a:cubicBezTo>
                  <a:cubicBezTo>
                    <a:pt x="369" y="334"/>
                    <a:pt x="376" y="332"/>
                    <a:pt x="378" y="327"/>
                  </a:cubicBezTo>
                  <a:cubicBezTo>
                    <a:pt x="401" y="284"/>
                    <a:pt x="401" y="284"/>
                    <a:pt x="401" y="284"/>
                  </a:cubicBezTo>
                  <a:cubicBezTo>
                    <a:pt x="404" y="279"/>
                    <a:pt x="403" y="272"/>
                    <a:pt x="398" y="269"/>
                  </a:cubicBezTo>
                  <a:cubicBezTo>
                    <a:pt x="353" y="237"/>
                    <a:pt x="353" y="237"/>
                    <a:pt x="353" y="237"/>
                  </a:cubicBezTo>
                  <a:cubicBezTo>
                    <a:pt x="355" y="227"/>
                    <a:pt x="356" y="217"/>
                    <a:pt x="356" y="207"/>
                  </a:cubicBezTo>
                  <a:cubicBezTo>
                    <a:pt x="406" y="185"/>
                    <a:pt x="406" y="185"/>
                    <a:pt x="406" y="185"/>
                  </a:cubicBezTo>
                  <a:cubicBezTo>
                    <a:pt x="411" y="182"/>
                    <a:pt x="414" y="176"/>
                    <a:pt x="413" y="171"/>
                  </a:cubicBezTo>
                  <a:close/>
                  <a:moveTo>
                    <a:pt x="233" y="293"/>
                  </a:moveTo>
                  <a:cubicBezTo>
                    <a:pt x="186" y="307"/>
                    <a:pt x="136" y="280"/>
                    <a:pt x="122" y="233"/>
                  </a:cubicBezTo>
                  <a:cubicBezTo>
                    <a:pt x="108" y="186"/>
                    <a:pt x="134" y="136"/>
                    <a:pt x="181" y="122"/>
                  </a:cubicBezTo>
                  <a:cubicBezTo>
                    <a:pt x="228" y="108"/>
                    <a:pt x="278" y="134"/>
                    <a:pt x="293" y="182"/>
                  </a:cubicBezTo>
                  <a:cubicBezTo>
                    <a:pt x="307" y="229"/>
                    <a:pt x="280" y="278"/>
                    <a:pt x="233" y="29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2" name="Group 216"/>
          <p:cNvGrpSpPr/>
          <p:nvPr/>
        </p:nvGrpSpPr>
        <p:grpSpPr>
          <a:xfrm>
            <a:off x="5272389" y="1508101"/>
            <a:ext cx="599017" cy="484717"/>
            <a:chOff x="1209675" y="6354763"/>
            <a:chExt cx="449263" cy="363538"/>
          </a:xfrm>
          <a:solidFill>
            <a:schemeClr val="bg1"/>
          </a:solidFill>
        </p:grpSpPr>
        <p:sp>
          <p:nvSpPr>
            <p:cNvPr id="383"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4"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5"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6"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87" name="Group 221"/>
          <p:cNvGrpSpPr/>
          <p:nvPr/>
        </p:nvGrpSpPr>
        <p:grpSpPr>
          <a:xfrm>
            <a:off x="5315701" y="2453906"/>
            <a:ext cx="594784" cy="596900"/>
            <a:chOff x="2060575" y="6313488"/>
            <a:chExt cx="446088" cy="447675"/>
          </a:xfrm>
          <a:solidFill>
            <a:schemeClr val="bg1"/>
          </a:solidFill>
        </p:grpSpPr>
        <p:sp>
          <p:nvSpPr>
            <p:cNvPr id="388"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89"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0"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1"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2"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3" name="Group 227"/>
          <p:cNvGrpSpPr/>
          <p:nvPr/>
        </p:nvGrpSpPr>
        <p:grpSpPr>
          <a:xfrm>
            <a:off x="5419419" y="3458013"/>
            <a:ext cx="491067" cy="543984"/>
            <a:chOff x="2947988" y="6332538"/>
            <a:chExt cx="368300" cy="407988"/>
          </a:xfrm>
          <a:solidFill>
            <a:schemeClr val="bg1"/>
          </a:solidFill>
        </p:grpSpPr>
        <p:sp>
          <p:nvSpPr>
            <p:cNvPr id="394" name="Freeform 215"/>
            <p:cNvSpPr>
              <a:spLocks noEditPoints="1"/>
            </p:cNvSpPr>
            <p:nvPr/>
          </p:nvSpPr>
          <p:spPr bwMode="auto">
            <a:xfrm>
              <a:off x="2965450" y="6446838"/>
              <a:ext cx="334963" cy="293688"/>
            </a:xfrm>
            <a:custGeom>
              <a:avLst/>
              <a:gdLst>
                <a:gd name="T0" fmla="*/ 410 w 436"/>
                <a:gd name="T1" fmla="*/ 0 h 382"/>
                <a:gd name="T2" fmla="*/ 25 w 436"/>
                <a:gd name="T3" fmla="*/ 0 h 382"/>
                <a:gd name="T4" fmla="*/ 1 w 436"/>
                <a:gd name="T5" fmla="*/ 27 h 382"/>
                <a:gd name="T6" fmla="*/ 25 w 436"/>
                <a:gd name="T7" fmla="*/ 355 h 382"/>
                <a:gd name="T8" fmla="*/ 55 w 436"/>
                <a:gd name="T9" fmla="*/ 382 h 382"/>
                <a:gd name="T10" fmla="*/ 378 w 436"/>
                <a:gd name="T11" fmla="*/ 382 h 382"/>
                <a:gd name="T12" fmla="*/ 408 w 436"/>
                <a:gd name="T13" fmla="*/ 355 h 382"/>
                <a:gd name="T14" fmla="*/ 434 w 436"/>
                <a:gd name="T15" fmla="*/ 27 h 382"/>
                <a:gd name="T16" fmla="*/ 410 w 436"/>
                <a:gd name="T17" fmla="*/ 0 h 382"/>
                <a:gd name="T18" fmla="*/ 126 w 436"/>
                <a:gd name="T19" fmla="*/ 334 h 382"/>
                <a:gd name="T20" fmla="*/ 100 w 436"/>
                <a:gd name="T21" fmla="*/ 334 h 382"/>
                <a:gd name="T22" fmla="*/ 90 w 436"/>
                <a:gd name="T23" fmla="*/ 326 h 382"/>
                <a:gd name="T24" fmla="*/ 78 w 436"/>
                <a:gd name="T25" fmla="*/ 61 h 382"/>
                <a:gd name="T26" fmla="*/ 86 w 436"/>
                <a:gd name="T27" fmla="*/ 52 h 382"/>
                <a:gd name="T28" fmla="*/ 124 w 436"/>
                <a:gd name="T29" fmla="*/ 51 h 382"/>
                <a:gd name="T30" fmla="*/ 133 w 436"/>
                <a:gd name="T31" fmla="*/ 59 h 382"/>
                <a:gd name="T32" fmla="*/ 134 w 436"/>
                <a:gd name="T33" fmla="*/ 325 h 382"/>
                <a:gd name="T34" fmla="*/ 126 w 436"/>
                <a:gd name="T35" fmla="*/ 334 h 382"/>
                <a:gd name="T36" fmla="*/ 253 w 436"/>
                <a:gd name="T37" fmla="*/ 325 h 382"/>
                <a:gd name="T38" fmla="*/ 245 w 436"/>
                <a:gd name="T39" fmla="*/ 333 h 382"/>
                <a:gd name="T40" fmla="*/ 200 w 436"/>
                <a:gd name="T41" fmla="*/ 333 h 382"/>
                <a:gd name="T42" fmla="*/ 191 w 436"/>
                <a:gd name="T43" fmla="*/ 325 h 382"/>
                <a:gd name="T44" fmla="*/ 191 w 436"/>
                <a:gd name="T45" fmla="*/ 60 h 382"/>
                <a:gd name="T46" fmla="*/ 200 w 436"/>
                <a:gd name="T47" fmla="*/ 51 h 382"/>
                <a:gd name="T48" fmla="*/ 245 w 436"/>
                <a:gd name="T49" fmla="*/ 51 h 382"/>
                <a:gd name="T50" fmla="*/ 253 w 436"/>
                <a:gd name="T51" fmla="*/ 60 h 382"/>
                <a:gd name="T52" fmla="*/ 253 w 436"/>
                <a:gd name="T53" fmla="*/ 325 h 382"/>
                <a:gd name="T54" fmla="*/ 354 w 436"/>
                <a:gd name="T55" fmla="*/ 326 h 382"/>
                <a:gd name="T56" fmla="*/ 345 w 436"/>
                <a:gd name="T57" fmla="*/ 334 h 382"/>
                <a:gd name="T58" fmla="*/ 320 w 436"/>
                <a:gd name="T59" fmla="*/ 334 h 382"/>
                <a:gd name="T60" fmla="*/ 312 w 436"/>
                <a:gd name="T61" fmla="*/ 325 h 382"/>
                <a:gd name="T62" fmla="*/ 312 w 436"/>
                <a:gd name="T63" fmla="*/ 59 h 382"/>
                <a:gd name="T64" fmla="*/ 321 w 436"/>
                <a:gd name="T65" fmla="*/ 51 h 382"/>
                <a:gd name="T66" fmla="*/ 358 w 436"/>
                <a:gd name="T67" fmla="*/ 52 h 382"/>
                <a:gd name="T68" fmla="*/ 366 w 436"/>
                <a:gd name="T69" fmla="*/ 61 h 382"/>
                <a:gd name="T70" fmla="*/ 354 w 436"/>
                <a:gd name="T71" fmla="*/ 32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6" h="382">
                  <a:moveTo>
                    <a:pt x="410" y="0"/>
                  </a:moveTo>
                  <a:cubicBezTo>
                    <a:pt x="25" y="0"/>
                    <a:pt x="25" y="0"/>
                    <a:pt x="25" y="0"/>
                  </a:cubicBezTo>
                  <a:cubicBezTo>
                    <a:pt x="11" y="0"/>
                    <a:pt x="0" y="12"/>
                    <a:pt x="1" y="27"/>
                  </a:cubicBezTo>
                  <a:cubicBezTo>
                    <a:pt x="25" y="355"/>
                    <a:pt x="25" y="355"/>
                    <a:pt x="25" y="355"/>
                  </a:cubicBezTo>
                  <a:cubicBezTo>
                    <a:pt x="27" y="369"/>
                    <a:pt x="40" y="382"/>
                    <a:pt x="55" y="382"/>
                  </a:cubicBezTo>
                  <a:cubicBezTo>
                    <a:pt x="378" y="382"/>
                    <a:pt x="378" y="382"/>
                    <a:pt x="378" y="382"/>
                  </a:cubicBezTo>
                  <a:cubicBezTo>
                    <a:pt x="393" y="382"/>
                    <a:pt x="406" y="369"/>
                    <a:pt x="408" y="355"/>
                  </a:cubicBezTo>
                  <a:cubicBezTo>
                    <a:pt x="434" y="27"/>
                    <a:pt x="434" y="27"/>
                    <a:pt x="434" y="27"/>
                  </a:cubicBezTo>
                  <a:cubicBezTo>
                    <a:pt x="436" y="12"/>
                    <a:pt x="425" y="0"/>
                    <a:pt x="410" y="0"/>
                  </a:cubicBezTo>
                  <a:close/>
                  <a:moveTo>
                    <a:pt x="126" y="334"/>
                  </a:moveTo>
                  <a:cubicBezTo>
                    <a:pt x="100" y="334"/>
                    <a:pt x="100" y="334"/>
                    <a:pt x="100" y="334"/>
                  </a:cubicBezTo>
                  <a:cubicBezTo>
                    <a:pt x="95" y="334"/>
                    <a:pt x="91" y="330"/>
                    <a:pt x="90" y="326"/>
                  </a:cubicBezTo>
                  <a:cubicBezTo>
                    <a:pt x="78" y="61"/>
                    <a:pt x="78" y="61"/>
                    <a:pt x="78" y="61"/>
                  </a:cubicBezTo>
                  <a:cubicBezTo>
                    <a:pt x="78" y="56"/>
                    <a:pt x="82" y="52"/>
                    <a:pt x="86" y="52"/>
                  </a:cubicBezTo>
                  <a:cubicBezTo>
                    <a:pt x="124" y="51"/>
                    <a:pt x="124" y="51"/>
                    <a:pt x="124" y="51"/>
                  </a:cubicBezTo>
                  <a:cubicBezTo>
                    <a:pt x="128" y="50"/>
                    <a:pt x="133" y="54"/>
                    <a:pt x="133" y="59"/>
                  </a:cubicBezTo>
                  <a:cubicBezTo>
                    <a:pt x="134" y="325"/>
                    <a:pt x="134" y="325"/>
                    <a:pt x="134" y="325"/>
                  </a:cubicBezTo>
                  <a:cubicBezTo>
                    <a:pt x="135" y="330"/>
                    <a:pt x="131" y="334"/>
                    <a:pt x="126" y="334"/>
                  </a:cubicBezTo>
                  <a:close/>
                  <a:moveTo>
                    <a:pt x="253" y="325"/>
                  </a:moveTo>
                  <a:cubicBezTo>
                    <a:pt x="253" y="329"/>
                    <a:pt x="250" y="333"/>
                    <a:pt x="245" y="333"/>
                  </a:cubicBezTo>
                  <a:cubicBezTo>
                    <a:pt x="200" y="333"/>
                    <a:pt x="200" y="333"/>
                    <a:pt x="200" y="333"/>
                  </a:cubicBezTo>
                  <a:cubicBezTo>
                    <a:pt x="195" y="333"/>
                    <a:pt x="191" y="329"/>
                    <a:pt x="191" y="325"/>
                  </a:cubicBezTo>
                  <a:cubicBezTo>
                    <a:pt x="191" y="60"/>
                    <a:pt x="191" y="60"/>
                    <a:pt x="191" y="60"/>
                  </a:cubicBezTo>
                  <a:cubicBezTo>
                    <a:pt x="191" y="55"/>
                    <a:pt x="195" y="51"/>
                    <a:pt x="200" y="51"/>
                  </a:cubicBezTo>
                  <a:cubicBezTo>
                    <a:pt x="245" y="51"/>
                    <a:pt x="245" y="51"/>
                    <a:pt x="245" y="51"/>
                  </a:cubicBezTo>
                  <a:cubicBezTo>
                    <a:pt x="250" y="51"/>
                    <a:pt x="253" y="55"/>
                    <a:pt x="253" y="60"/>
                  </a:cubicBezTo>
                  <a:lnTo>
                    <a:pt x="253" y="325"/>
                  </a:lnTo>
                  <a:close/>
                  <a:moveTo>
                    <a:pt x="354" y="326"/>
                  </a:moveTo>
                  <a:cubicBezTo>
                    <a:pt x="354" y="330"/>
                    <a:pt x="350" y="334"/>
                    <a:pt x="345" y="334"/>
                  </a:cubicBezTo>
                  <a:cubicBezTo>
                    <a:pt x="320" y="334"/>
                    <a:pt x="320" y="334"/>
                    <a:pt x="320" y="334"/>
                  </a:cubicBezTo>
                  <a:cubicBezTo>
                    <a:pt x="315" y="334"/>
                    <a:pt x="311" y="330"/>
                    <a:pt x="312" y="325"/>
                  </a:cubicBezTo>
                  <a:cubicBezTo>
                    <a:pt x="312" y="59"/>
                    <a:pt x="312" y="59"/>
                    <a:pt x="312" y="59"/>
                  </a:cubicBezTo>
                  <a:cubicBezTo>
                    <a:pt x="312" y="54"/>
                    <a:pt x="316" y="50"/>
                    <a:pt x="321" y="51"/>
                  </a:cubicBezTo>
                  <a:cubicBezTo>
                    <a:pt x="358" y="52"/>
                    <a:pt x="358" y="52"/>
                    <a:pt x="358" y="52"/>
                  </a:cubicBezTo>
                  <a:cubicBezTo>
                    <a:pt x="363" y="52"/>
                    <a:pt x="367" y="56"/>
                    <a:pt x="366" y="61"/>
                  </a:cubicBezTo>
                  <a:lnTo>
                    <a:pt x="354" y="326"/>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5" name="Freeform 216"/>
            <p:cNvSpPr/>
            <p:nvPr/>
          </p:nvSpPr>
          <p:spPr bwMode="auto">
            <a:xfrm>
              <a:off x="2947988" y="6369050"/>
              <a:ext cx="368300" cy="53975"/>
            </a:xfrm>
            <a:custGeom>
              <a:avLst/>
              <a:gdLst>
                <a:gd name="T0" fmla="*/ 480 w 480"/>
                <a:gd name="T1" fmla="*/ 14 h 70"/>
                <a:gd name="T2" fmla="*/ 480 w 480"/>
                <a:gd name="T3" fmla="*/ 56 h 70"/>
                <a:gd name="T4" fmla="*/ 466 w 480"/>
                <a:gd name="T5" fmla="*/ 70 h 70"/>
                <a:gd name="T6" fmla="*/ 14 w 480"/>
                <a:gd name="T7" fmla="*/ 70 h 70"/>
                <a:gd name="T8" fmla="*/ 0 w 480"/>
                <a:gd name="T9" fmla="*/ 56 h 70"/>
                <a:gd name="T10" fmla="*/ 0 w 480"/>
                <a:gd name="T11" fmla="*/ 14 h 70"/>
                <a:gd name="T12" fmla="*/ 14 w 480"/>
                <a:gd name="T13" fmla="*/ 0 h 70"/>
                <a:gd name="T14" fmla="*/ 118 w 480"/>
                <a:gd name="T15" fmla="*/ 0 h 70"/>
                <a:gd name="T16" fmla="*/ 118 w 480"/>
                <a:gd name="T17" fmla="*/ 20 h 70"/>
                <a:gd name="T18" fmla="*/ 122 w 480"/>
                <a:gd name="T19" fmla="*/ 30 h 70"/>
                <a:gd name="T20" fmla="*/ 132 w 480"/>
                <a:gd name="T21" fmla="*/ 34 h 70"/>
                <a:gd name="T22" fmla="*/ 174 w 480"/>
                <a:gd name="T23" fmla="*/ 34 h 70"/>
                <a:gd name="T24" fmla="*/ 184 w 480"/>
                <a:gd name="T25" fmla="*/ 30 h 70"/>
                <a:gd name="T26" fmla="*/ 188 w 480"/>
                <a:gd name="T27" fmla="*/ 20 h 70"/>
                <a:gd name="T28" fmla="*/ 188 w 480"/>
                <a:gd name="T29" fmla="*/ 0 h 70"/>
                <a:gd name="T30" fmla="*/ 292 w 480"/>
                <a:gd name="T31" fmla="*/ 0 h 70"/>
                <a:gd name="T32" fmla="*/ 292 w 480"/>
                <a:gd name="T33" fmla="*/ 20 h 70"/>
                <a:gd name="T34" fmla="*/ 296 w 480"/>
                <a:gd name="T35" fmla="*/ 30 h 70"/>
                <a:gd name="T36" fmla="*/ 305 w 480"/>
                <a:gd name="T37" fmla="*/ 34 h 70"/>
                <a:gd name="T38" fmla="*/ 347 w 480"/>
                <a:gd name="T39" fmla="*/ 34 h 70"/>
                <a:gd name="T40" fmla="*/ 357 w 480"/>
                <a:gd name="T41" fmla="*/ 30 h 70"/>
                <a:gd name="T42" fmla="*/ 361 w 480"/>
                <a:gd name="T43" fmla="*/ 20 h 70"/>
                <a:gd name="T44" fmla="*/ 361 w 480"/>
                <a:gd name="T45" fmla="*/ 0 h 70"/>
                <a:gd name="T46" fmla="*/ 466 w 480"/>
                <a:gd name="T47" fmla="*/ 0 h 70"/>
                <a:gd name="T48" fmla="*/ 480 w 480"/>
                <a:gd name="T49"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0" h="70">
                  <a:moveTo>
                    <a:pt x="480" y="14"/>
                  </a:moveTo>
                  <a:cubicBezTo>
                    <a:pt x="480" y="56"/>
                    <a:pt x="480" y="56"/>
                    <a:pt x="480" y="56"/>
                  </a:cubicBezTo>
                  <a:cubicBezTo>
                    <a:pt x="480" y="64"/>
                    <a:pt x="473" y="70"/>
                    <a:pt x="466" y="70"/>
                  </a:cubicBezTo>
                  <a:cubicBezTo>
                    <a:pt x="14" y="70"/>
                    <a:pt x="14" y="70"/>
                    <a:pt x="14" y="70"/>
                  </a:cubicBezTo>
                  <a:cubicBezTo>
                    <a:pt x="6" y="70"/>
                    <a:pt x="0" y="64"/>
                    <a:pt x="0" y="56"/>
                  </a:cubicBezTo>
                  <a:cubicBezTo>
                    <a:pt x="0" y="14"/>
                    <a:pt x="0" y="14"/>
                    <a:pt x="0" y="14"/>
                  </a:cubicBezTo>
                  <a:cubicBezTo>
                    <a:pt x="0" y="6"/>
                    <a:pt x="6" y="0"/>
                    <a:pt x="14" y="0"/>
                  </a:cubicBezTo>
                  <a:cubicBezTo>
                    <a:pt x="118" y="0"/>
                    <a:pt x="118" y="0"/>
                    <a:pt x="118" y="0"/>
                  </a:cubicBezTo>
                  <a:cubicBezTo>
                    <a:pt x="118" y="20"/>
                    <a:pt x="118" y="20"/>
                    <a:pt x="118" y="20"/>
                  </a:cubicBezTo>
                  <a:cubicBezTo>
                    <a:pt x="118" y="24"/>
                    <a:pt x="120" y="27"/>
                    <a:pt x="122" y="30"/>
                  </a:cubicBezTo>
                  <a:cubicBezTo>
                    <a:pt x="125" y="32"/>
                    <a:pt x="129" y="34"/>
                    <a:pt x="132" y="34"/>
                  </a:cubicBezTo>
                  <a:cubicBezTo>
                    <a:pt x="174" y="34"/>
                    <a:pt x="174" y="34"/>
                    <a:pt x="174" y="34"/>
                  </a:cubicBezTo>
                  <a:cubicBezTo>
                    <a:pt x="178" y="34"/>
                    <a:pt x="181" y="32"/>
                    <a:pt x="184" y="30"/>
                  </a:cubicBezTo>
                  <a:cubicBezTo>
                    <a:pt x="186" y="27"/>
                    <a:pt x="188" y="24"/>
                    <a:pt x="188" y="20"/>
                  </a:cubicBezTo>
                  <a:cubicBezTo>
                    <a:pt x="188" y="0"/>
                    <a:pt x="188" y="0"/>
                    <a:pt x="188" y="0"/>
                  </a:cubicBezTo>
                  <a:cubicBezTo>
                    <a:pt x="292" y="0"/>
                    <a:pt x="292" y="0"/>
                    <a:pt x="292" y="0"/>
                  </a:cubicBezTo>
                  <a:cubicBezTo>
                    <a:pt x="292" y="20"/>
                    <a:pt x="292" y="20"/>
                    <a:pt x="292" y="20"/>
                  </a:cubicBezTo>
                  <a:cubicBezTo>
                    <a:pt x="292" y="24"/>
                    <a:pt x="293" y="27"/>
                    <a:pt x="296" y="30"/>
                  </a:cubicBezTo>
                  <a:cubicBezTo>
                    <a:pt x="298" y="32"/>
                    <a:pt x="302" y="34"/>
                    <a:pt x="305" y="34"/>
                  </a:cubicBezTo>
                  <a:cubicBezTo>
                    <a:pt x="347" y="34"/>
                    <a:pt x="347" y="34"/>
                    <a:pt x="347" y="34"/>
                  </a:cubicBezTo>
                  <a:cubicBezTo>
                    <a:pt x="351" y="34"/>
                    <a:pt x="355" y="32"/>
                    <a:pt x="357" y="30"/>
                  </a:cubicBezTo>
                  <a:cubicBezTo>
                    <a:pt x="360" y="27"/>
                    <a:pt x="361" y="24"/>
                    <a:pt x="361" y="20"/>
                  </a:cubicBezTo>
                  <a:cubicBezTo>
                    <a:pt x="361" y="0"/>
                    <a:pt x="361" y="0"/>
                    <a:pt x="361" y="0"/>
                  </a:cubicBezTo>
                  <a:cubicBezTo>
                    <a:pt x="466" y="0"/>
                    <a:pt x="466" y="0"/>
                    <a:pt x="466" y="0"/>
                  </a:cubicBezTo>
                  <a:cubicBezTo>
                    <a:pt x="473" y="0"/>
                    <a:pt x="480" y="6"/>
                    <a:pt x="480" y="1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6" name="Freeform 217"/>
            <p:cNvSpPr/>
            <p:nvPr/>
          </p:nvSpPr>
          <p:spPr bwMode="auto">
            <a:xfrm>
              <a:off x="3049588" y="6332538"/>
              <a:ext cx="165100" cy="52388"/>
            </a:xfrm>
            <a:custGeom>
              <a:avLst/>
              <a:gdLst>
                <a:gd name="T0" fmla="*/ 0 w 215"/>
                <a:gd name="T1" fmla="*/ 57 h 68"/>
                <a:gd name="T2" fmla="*/ 0 w 215"/>
                <a:gd name="T3" fmla="*/ 11 h 68"/>
                <a:gd name="T4" fmla="*/ 11 w 215"/>
                <a:gd name="T5" fmla="*/ 0 h 68"/>
                <a:gd name="T6" fmla="*/ 204 w 215"/>
                <a:gd name="T7" fmla="*/ 0 h 68"/>
                <a:gd name="T8" fmla="*/ 215 w 215"/>
                <a:gd name="T9" fmla="*/ 11 h 68"/>
                <a:gd name="T10" fmla="*/ 215 w 215"/>
                <a:gd name="T11" fmla="*/ 57 h 68"/>
                <a:gd name="T12" fmla="*/ 204 w 215"/>
                <a:gd name="T13" fmla="*/ 68 h 68"/>
                <a:gd name="T14" fmla="*/ 185 w 215"/>
                <a:gd name="T15" fmla="*/ 68 h 68"/>
                <a:gd name="T16" fmla="*/ 174 w 215"/>
                <a:gd name="T17" fmla="*/ 57 h 68"/>
                <a:gd name="T18" fmla="*/ 174 w 215"/>
                <a:gd name="T19" fmla="*/ 40 h 68"/>
                <a:gd name="T20" fmla="*/ 163 w 215"/>
                <a:gd name="T21" fmla="*/ 29 h 68"/>
                <a:gd name="T22" fmla="*/ 53 w 215"/>
                <a:gd name="T23" fmla="*/ 29 h 68"/>
                <a:gd name="T24" fmla="*/ 42 w 215"/>
                <a:gd name="T25" fmla="*/ 40 h 68"/>
                <a:gd name="T26" fmla="*/ 42 w 215"/>
                <a:gd name="T27" fmla="*/ 57 h 68"/>
                <a:gd name="T28" fmla="*/ 31 w 215"/>
                <a:gd name="T29" fmla="*/ 68 h 68"/>
                <a:gd name="T30" fmla="*/ 11 w 215"/>
                <a:gd name="T31" fmla="*/ 68 h 68"/>
                <a:gd name="T32" fmla="*/ 0 w 215"/>
                <a:gd name="T3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68">
                  <a:moveTo>
                    <a:pt x="0" y="57"/>
                  </a:moveTo>
                  <a:cubicBezTo>
                    <a:pt x="0" y="11"/>
                    <a:pt x="0" y="11"/>
                    <a:pt x="0" y="11"/>
                  </a:cubicBezTo>
                  <a:cubicBezTo>
                    <a:pt x="0" y="5"/>
                    <a:pt x="5" y="0"/>
                    <a:pt x="11" y="0"/>
                  </a:cubicBezTo>
                  <a:cubicBezTo>
                    <a:pt x="204" y="0"/>
                    <a:pt x="204" y="0"/>
                    <a:pt x="204" y="0"/>
                  </a:cubicBezTo>
                  <a:cubicBezTo>
                    <a:pt x="210" y="0"/>
                    <a:pt x="215" y="5"/>
                    <a:pt x="215" y="11"/>
                  </a:cubicBezTo>
                  <a:cubicBezTo>
                    <a:pt x="215" y="57"/>
                    <a:pt x="215" y="57"/>
                    <a:pt x="215" y="57"/>
                  </a:cubicBezTo>
                  <a:cubicBezTo>
                    <a:pt x="215" y="63"/>
                    <a:pt x="210" y="68"/>
                    <a:pt x="204" y="68"/>
                  </a:cubicBezTo>
                  <a:cubicBezTo>
                    <a:pt x="185" y="68"/>
                    <a:pt x="185" y="68"/>
                    <a:pt x="185" y="68"/>
                  </a:cubicBezTo>
                  <a:cubicBezTo>
                    <a:pt x="179" y="68"/>
                    <a:pt x="174" y="63"/>
                    <a:pt x="174" y="57"/>
                  </a:cubicBezTo>
                  <a:cubicBezTo>
                    <a:pt x="174" y="40"/>
                    <a:pt x="174" y="40"/>
                    <a:pt x="174" y="40"/>
                  </a:cubicBezTo>
                  <a:cubicBezTo>
                    <a:pt x="174" y="34"/>
                    <a:pt x="169" y="29"/>
                    <a:pt x="163" y="29"/>
                  </a:cubicBezTo>
                  <a:cubicBezTo>
                    <a:pt x="53" y="29"/>
                    <a:pt x="53" y="29"/>
                    <a:pt x="53" y="29"/>
                  </a:cubicBezTo>
                  <a:cubicBezTo>
                    <a:pt x="47" y="29"/>
                    <a:pt x="42" y="34"/>
                    <a:pt x="42" y="40"/>
                  </a:cubicBezTo>
                  <a:cubicBezTo>
                    <a:pt x="42" y="57"/>
                    <a:pt x="42" y="57"/>
                    <a:pt x="42" y="57"/>
                  </a:cubicBezTo>
                  <a:cubicBezTo>
                    <a:pt x="42" y="63"/>
                    <a:pt x="37" y="68"/>
                    <a:pt x="31" y="68"/>
                  </a:cubicBezTo>
                  <a:cubicBezTo>
                    <a:pt x="11" y="68"/>
                    <a:pt x="11" y="68"/>
                    <a:pt x="11" y="68"/>
                  </a:cubicBezTo>
                  <a:cubicBezTo>
                    <a:pt x="5" y="68"/>
                    <a:pt x="0" y="63"/>
                    <a:pt x="0" y="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397" name="Group 231"/>
          <p:cNvGrpSpPr/>
          <p:nvPr/>
        </p:nvGrpSpPr>
        <p:grpSpPr>
          <a:xfrm>
            <a:off x="5349568" y="5312412"/>
            <a:ext cx="560917" cy="628651"/>
            <a:chOff x="4608513" y="6291263"/>
            <a:chExt cx="420688" cy="471488"/>
          </a:xfrm>
          <a:solidFill>
            <a:schemeClr val="bg1"/>
          </a:solidFill>
        </p:grpSpPr>
        <p:sp>
          <p:nvSpPr>
            <p:cNvPr id="398" name="Freeform 218"/>
            <p:cNvSpPr/>
            <p:nvPr/>
          </p:nvSpPr>
          <p:spPr bwMode="auto">
            <a:xfrm>
              <a:off x="4908550" y="6627813"/>
              <a:ext cx="80963" cy="84138"/>
            </a:xfrm>
            <a:custGeom>
              <a:avLst/>
              <a:gdLst>
                <a:gd name="T0" fmla="*/ 13 w 105"/>
                <a:gd name="T1" fmla="*/ 20 h 108"/>
                <a:gd name="T2" fmla="*/ 27 w 105"/>
                <a:gd name="T3" fmla="*/ 9 h 108"/>
                <a:gd name="T4" fmla="*/ 65 w 105"/>
                <a:gd name="T5" fmla="*/ 13 h 108"/>
                <a:gd name="T6" fmla="*/ 105 w 105"/>
                <a:gd name="T7" fmla="*/ 64 h 108"/>
                <a:gd name="T8" fmla="*/ 49 w 105"/>
                <a:gd name="T9" fmla="*/ 108 h 108"/>
                <a:gd name="T10" fmla="*/ 9 w 105"/>
                <a:gd name="T11" fmla="*/ 57 h 108"/>
                <a:gd name="T12" fmla="*/ 13 w 105"/>
                <a:gd name="T13" fmla="*/ 20 h 108"/>
              </a:gdLst>
              <a:ahLst/>
              <a:cxnLst>
                <a:cxn ang="0">
                  <a:pos x="T0" y="T1"/>
                </a:cxn>
                <a:cxn ang="0">
                  <a:pos x="T2" y="T3"/>
                </a:cxn>
                <a:cxn ang="0">
                  <a:pos x="T4" y="T5"/>
                </a:cxn>
                <a:cxn ang="0">
                  <a:pos x="T6" y="T7"/>
                </a:cxn>
                <a:cxn ang="0">
                  <a:pos x="T8" y="T9"/>
                </a:cxn>
                <a:cxn ang="0">
                  <a:pos x="T10" y="T11"/>
                </a:cxn>
                <a:cxn ang="0">
                  <a:pos x="T12" y="T13"/>
                </a:cxn>
              </a:cxnLst>
              <a:rect l="0" t="0" r="r" b="b"/>
              <a:pathLst>
                <a:path w="105" h="108">
                  <a:moveTo>
                    <a:pt x="13" y="20"/>
                  </a:moveTo>
                  <a:cubicBezTo>
                    <a:pt x="27" y="9"/>
                    <a:pt x="27" y="9"/>
                    <a:pt x="27" y="9"/>
                  </a:cubicBezTo>
                  <a:cubicBezTo>
                    <a:pt x="39" y="0"/>
                    <a:pt x="56" y="2"/>
                    <a:pt x="65" y="13"/>
                  </a:cubicBezTo>
                  <a:cubicBezTo>
                    <a:pt x="105" y="64"/>
                    <a:pt x="105" y="64"/>
                    <a:pt x="105" y="64"/>
                  </a:cubicBezTo>
                  <a:cubicBezTo>
                    <a:pt x="49" y="108"/>
                    <a:pt x="49" y="108"/>
                    <a:pt x="49" y="108"/>
                  </a:cubicBezTo>
                  <a:cubicBezTo>
                    <a:pt x="9" y="57"/>
                    <a:pt x="9" y="57"/>
                    <a:pt x="9" y="57"/>
                  </a:cubicBezTo>
                  <a:cubicBezTo>
                    <a:pt x="0" y="46"/>
                    <a:pt x="2" y="29"/>
                    <a:pt x="13" y="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399" name="Freeform 219"/>
            <p:cNvSpPr>
              <a:spLocks noEditPoints="1"/>
            </p:cNvSpPr>
            <p:nvPr/>
          </p:nvSpPr>
          <p:spPr bwMode="auto">
            <a:xfrm>
              <a:off x="4608513" y="6291263"/>
              <a:ext cx="403225" cy="401638"/>
            </a:xfrm>
            <a:custGeom>
              <a:avLst/>
              <a:gdLst>
                <a:gd name="T0" fmla="*/ 445 w 524"/>
                <a:gd name="T1" fmla="*/ 119 h 523"/>
                <a:gd name="T2" fmla="*/ 119 w 524"/>
                <a:gd name="T3" fmla="*/ 79 h 523"/>
                <a:gd name="T4" fmla="*/ 79 w 524"/>
                <a:gd name="T5" fmla="*/ 404 h 523"/>
                <a:gd name="T6" fmla="*/ 405 w 524"/>
                <a:gd name="T7" fmla="*/ 444 h 523"/>
                <a:gd name="T8" fmla="*/ 445 w 524"/>
                <a:gd name="T9" fmla="*/ 119 h 523"/>
                <a:gd name="T10" fmla="*/ 373 w 524"/>
                <a:gd name="T11" fmla="*/ 404 h 523"/>
                <a:gd name="T12" fmla="*/ 119 w 524"/>
                <a:gd name="T13" fmla="*/ 373 h 523"/>
                <a:gd name="T14" fmla="*/ 151 w 524"/>
                <a:gd name="T15" fmla="*/ 119 h 523"/>
                <a:gd name="T16" fmla="*/ 404 w 524"/>
                <a:gd name="T17" fmla="*/ 150 h 523"/>
                <a:gd name="T18" fmla="*/ 373 w 524"/>
                <a:gd name="T19" fmla="*/ 404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4" h="523">
                  <a:moveTo>
                    <a:pt x="445" y="119"/>
                  </a:moveTo>
                  <a:cubicBezTo>
                    <a:pt x="366" y="18"/>
                    <a:pt x="220" y="0"/>
                    <a:pt x="119" y="79"/>
                  </a:cubicBezTo>
                  <a:cubicBezTo>
                    <a:pt x="18" y="157"/>
                    <a:pt x="0" y="303"/>
                    <a:pt x="79" y="404"/>
                  </a:cubicBezTo>
                  <a:cubicBezTo>
                    <a:pt x="158" y="505"/>
                    <a:pt x="304" y="523"/>
                    <a:pt x="405" y="444"/>
                  </a:cubicBezTo>
                  <a:cubicBezTo>
                    <a:pt x="506" y="366"/>
                    <a:pt x="524" y="220"/>
                    <a:pt x="445" y="119"/>
                  </a:cubicBezTo>
                  <a:close/>
                  <a:moveTo>
                    <a:pt x="373" y="404"/>
                  </a:moveTo>
                  <a:cubicBezTo>
                    <a:pt x="294" y="465"/>
                    <a:pt x="181" y="451"/>
                    <a:pt x="119" y="373"/>
                  </a:cubicBezTo>
                  <a:cubicBezTo>
                    <a:pt x="58" y="294"/>
                    <a:pt x="72" y="180"/>
                    <a:pt x="151" y="119"/>
                  </a:cubicBezTo>
                  <a:cubicBezTo>
                    <a:pt x="229" y="58"/>
                    <a:pt x="343" y="72"/>
                    <a:pt x="404" y="150"/>
                  </a:cubicBezTo>
                  <a:cubicBezTo>
                    <a:pt x="466" y="229"/>
                    <a:pt x="452" y="343"/>
                    <a:pt x="373" y="40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0" name="Freeform 220"/>
            <p:cNvSpPr/>
            <p:nvPr/>
          </p:nvSpPr>
          <p:spPr bwMode="auto">
            <a:xfrm>
              <a:off x="4957763" y="6691313"/>
              <a:ext cx="71438" cy="71438"/>
            </a:xfrm>
            <a:custGeom>
              <a:avLst/>
              <a:gdLst>
                <a:gd name="T0" fmla="*/ 78 w 92"/>
                <a:gd name="T1" fmla="*/ 72 h 92"/>
                <a:gd name="T2" fmla="*/ 64 w 92"/>
                <a:gd name="T3" fmla="*/ 83 h 92"/>
                <a:gd name="T4" fmla="*/ 27 w 92"/>
                <a:gd name="T5" fmla="*/ 78 h 92"/>
                <a:gd name="T6" fmla="*/ 0 w 92"/>
                <a:gd name="T7" fmla="*/ 44 h 92"/>
                <a:gd name="T8" fmla="*/ 56 w 92"/>
                <a:gd name="T9" fmla="*/ 0 h 92"/>
                <a:gd name="T10" fmla="*/ 83 w 92"/>
                <a:gd name="T11" fmla="*/ 34 h 92"/>
                <a:gd name="T12" fmla="*/ 78 w 92"/>
                <a:gd name="T13" fmla="*/ 72 h 92"/>
              </a:gdLst>
              <a:ahLst/>
              <a:cxnLst>
                <a:cxn ang="0">
                  <a:pos x="T0" y="T1"/>
                </a:cxn>
                <a:cxn ang="0">
                  <a:pos x="T2" y="T3"/>
                </a:cxn>
                <a:cxn ang="0">
                  <a:pos x="T4" y="T5"/>
                </a:cxn>
                <a:cxn ang="0">
                  <a:pos x="T6" y="T7"/>
                </a:cxn>
                <a:cxn ang="0">
                  <a:pos x="T8" y="T9"/>
                </a:cxn>
                <a:cxn ang="0">
                  <a:pos x="T10" y="T11"/>
                </a:cxn>
                <a:cxn ang="0">
                  <a:pos x="T12" y="T13"/>
                </a:cxn>
              </a:cxnLst>
              <a:rect l="0" t="0" r="r" b="b"/>
              <a:pathLst>
                <a:path w="92" h="92">
                  <a:moveTo>
                    <a:pt x="78" y="72"/>
                  </a:moveTo>
                  <a:cubicBezTo>
                    <a:pt x="64" y="83"/>
                    <a:pt x="64" y="83"/>
                    <a:pt x="64" y="83"/>
                  </a:cubicBezTo>
                  <a:cubicBezTo>
                    <a:pt x="53" y="92"/>
                    <a:pt x="36" y="90"/>
                    <a:pt x="27" y="78"/>
                  </a:cubicBezTo>
                  <a:cubicBezTo>
                    <a:pt x="0" y="44"/>
                    <a:pt x="0" y="44"/>
                    <a:pt x="0" y="44"/>
                  </a:cubicBezTo>
                  <a:cubicBezTo>
                    <a:pt x="56" y="0"/>
                    <a:pt x="56" y="0"/>
                    <a:pt x="56" y="0"/>
                  </a:cubicBezTo>
                  <a:cubicBezTo>
                    <a:pt x="83" y="34"/>
                    <a:pt x="83" y="34"/>
                    <a:pt x="83" y="34"/>
                  </a:cubicBezTo>
                  <a:cubicBezTo>
                    <a:pt x="92" y="46"/>
                    <a:pt x="90" y="63"/>
                    <a:pt x="78"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1" name="Group 235"/>
          <p:cNvGrpSpPr/>
          <p:nvPr/>
        </p:nvGrpSpPr>
        <p:grpSpPr>
          <a:xfrm>
            <a:off x="1491401" y="1474235"/>
            <a:ext cx="546100" cy="560917"/>
            <a:chOff x="2044700" y="2119313"/>
            <a:chExt cx="409575" cy="420688"/>
          </a:xfrm>
          <a:solidFill>
            <a:schemeClr val="bg1"/>
          </a:solidFill>
        </p:grpSpPr>
        <p:sp>
          <p:nvSpPr>
            <p:cNvPr id="402" name="Freeform 221"/>
            <p:cNvSpPr>
              <a:spLocks noEditPoints="1"/>
            </p:cNvSpPr>
            <p:nvPr/>
          </p:nvSpPr>
          <p:spPr bwMode="auto">
            <a:xfrm>
              <a:off x="2044700" y="2268538"/>
              <a:ext cx="409575" cy="271463"/>
            </a:xfrm>
            <a:custGeom>
              <a:avLst/>
              <a:gdLst>
                <a:gd name="T0" fmla="*/ 0 w 533"/>
                <a:gd name="T1" fmla="*/ 0 h 355"/>
                <a:gd name="T2" fmla="*/ 0 w 533"/>
                <a:gd name="T3" fmla="*/ 2 h 355"/>
                <a:gd name="T4" fmla="*/ 0 w 533"/>
                <a:gd name="T5" fmla="*/ 333 h 355"/>
                <a:gd name="T6" fmla="*/ 0 w 533"/>
                <a:gd name="T7" fmla="*/ 333 h 355"/>
                <a:gd name="T8" fmla="*/ 21 w 533"/>
                <a:gd name="T9" fmla="*/ 355 h 355"/>
                <a:gd name="T10" fmla="*/ 512 w 533"/>
                <a:gd name="T11" fmla="*/ 355 h 355"/>
                <a:gd name="T12" fmla="*/ 533 w 533"/>
                <a:gd name="T13" fmla="*/ 333 h 355"/>
                <a:gd name="T14" fmla="*/ 533 w 533"/>
                <a:gd name="T15" fmla="*/ 2 h 355"/>
                <a:gd name="T16" fmla="*/ 532 w 533"/>
                <a:gd name="T17" fmla="*/ 0 h 355"/>
                <a:gd name="T18" fmla="*/ 0 w 533"/>
                <a:gd name="T19" fmla="*/ 0 h 355"/>
                <a:gd name="T20" fmla="*/ 492 w 533"/>
                <a:gd name="T21" fmla="*/ 307 h 355"/>
                <a:gd name="T22" fmla="*/ 484 w 533"/>
                <a:gd name="T23" fmla="*/ 316 h 355"/>
                <a:gd name="T24" fmla="*/ 47 w 533"/>
                <a:gd name="T25" fmla="*/ 316 h 355"/>
                <a:gd name="T26" fmla="*/ 39 w 533"/>
                <a:gd name="T27" fmla="*/ 307 h 355"/>
                <a:gd name="T28" fmla="*/ 39 w 533"/>
                <a:gd name="T29" fmla="*/ 31 h 355"/>
                <a:gd name="T30" fmla="*/ 492 w 533"/>
                <a:gd name="T31" fmla="*/ 31 h 355"/>
                <a:gd name="T32" fmla="*/ 492 w 533"/>
                <a:gd name="T33" fmla="*/ 30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3" h="355">
                  <a:moveTo>
                    <a:pt x="0" y="0"/>
                  </a:moveTo>
                  <a:cubicBezTo>
                    <a:pt x="0" y="0"/>
                    <a:pt x="0" y="1"/>
                    <a:pt x="0" y="2"/>
                  </a:cubicBezTo>
                  <a:cubicBezTo>
                    <a:pt x="0" y="333"/>
                    <a:pt x="0" y="333"/>
                    <a:pt x="0" y="333"/>
                  </a:cubicBezTo>
                  <a:cubicBezTo>
                    <a:pt x="0" y="333"/>
                    <a:pt x="0" y="333"/>
                    <a:pt x="0" y="333"/>
                  </a:cubicBezTo>
                  <a:cubicBezTo>
                    <a:pt x="0" y="345"/>
                    <a:pt x="9" y="355"/>
                    <a:pt x="21" y="355"/>
                  </a:cubicBezTo>
                  <a:cubicBezTo>
                    <a:pt x="512" y="355"/>
                    <a:pt x="512" y="355"/>
                    <a:pt x="512" y="355"/>
                  </a:cubicBezTo>
                  <a:cubicBezTo>
                    <a:pt x="523" y="355"/>
                    <a:pt x="533" y="345"/>
                    <a:pt x="533" y="333"/>
                  </a:cubicBezTo>
                  <a:cubicBezTo>
                    <a:pt x="533" y="2"/>
                    <a:pt x="533" y="2"/>
                    <a:pt x="533" y="2"/>
                  </a:cubicBezTo>
                  <a:cubicBezTo>
                    <a:pt x="533" y="1"/>
                    <a:pt x="533" y="0"/>
                    <a:pt x="532" y="0"/>
                  </a:cubicBezTo>
                  <a:lnTo>
                    <a:pt x="0" y="0"/>
                  </a:lnTo>
                  <a:close/>
                  <a:moveTo>
                    <a:pt x="492" y="307"/>
                  </a:moveTo>
                  <a:cubicBezTo>
                    <a:pt x="492" y="312"/>
                    <a:pt x="489" y="316"/>
                    <a:pt x="484" y="316"/>
                  </a:cubicBezTo>
                  <a:cubicBezTo>
                    <a:pt x="47" y="316"/>
                    <a:pt x="47" y="316"/>
                    <a:pt x="47" y="316"/>
                  </a:cubicBezTo>
                  <a:cubicBezTo>
                    <a:pt x="43" y="316"/>
                    <a:pt x="39" y="312"/>
                    <a:pt x="39" y="307"/>
                  </a:cubicBezTo>
                  <a:cubicBezTo>
                    <a:pt x="39" y="31"/>
                    <a:pt x="39" y="31"/>
                    <a:pt x="39" y="31"/>
                  </a:cubicBezTo>
                  <a:cubicBezTo>
                    <a:pt x="492" y="31"/>
                    <a:pt x="492" y="31"/>
                    <a:pt x="492" y="31"/>
                  </a:cubicBezTo>
                  <a:lnTo>
                    <a:pt x="492" y="30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3" name="Freeform 222"/>
            <p:cNvSpPr/>
            <p:nvPr/>
          </p:nvSpPr>
          <p:spPr bwMode="auto">
            <a:xfrm>
              <a:off x="2044700" y="2154238"/>
              <a:ext cx="409575" cy="87313"/>
            </a:xfrm>
            <a:custGeom>
              <a:avLst/>
              <a:gdLst>
                <a:gd name="T0" fmla="*/ 533 w 533"/>
                <a:gd name="T1" fmla="*/ 21 h 112"/>
                <a:gd name="T2" fmla="*/ 533 w 533"/>
                <a:gd name="T3" fmla="*/ 112 h 112"/>
                <a:gd name="T4" fmla="*/ 0 w 533"/>
                <a:gd name="T5" fmla="*/ 112 h 112"/>
                <a:gd name="T6" fmla="*/ 0 w 533"/>
                <a:gd name="T7" fmla="*/ 21 h 112"/>
                <a:gd name="T8" fmla="*/ 21 w 533"/>
                <a:gd name="T9" fmla="*/ 0 h 112"/>
                <a:gd name="T10" fmla="*/ 83 w 533"/>
                <a:gd name="T11" fmla="*/ 0 h 112"/>
                <a:gd name="T12" fmla="*/ 83 w 533"/>
                <a:gd name="T13" fmla="*/ 41 h 112"/>
                <a:gd name="T14" fmla="*/ 108 w 533"/>
                <a:gd name="T15" fmla="*/ 65 h 112"/>
                <a:gd name="T16" fmla="*/ 136 w 533"/>
                <a:gd name="T17" fmla="*/ 65 h 112"/>
                <a:gd name="T18" fmla="*/ 161 w 533"/>
                <a:gd name="T19" fmla="*/ 41 h 112"/>
                <a:gd name="T20" fmla="*/ 161 w 533"/>
                <a:gd name="T21" fmla="*/ 0 h 112"/>
                <a:gd name="T22" fmla="*/ 373 w 533"/>
                <a:gd name="T23" fmla="*/ 0 h 112"/>
                <a:gd name="T24" fmla="*/ 373 w 533"/>
                <a:gd name="T25" fmla="*/ 41 h 112"/>
                <a:gd name="T26" fmla="*/ 398 w 533"/>
                <a:gd name="T27" fmla="*/ 65 h 112"/>
                <a:gd name="T28" fmla="*/ 426 w 533"/>
                <a:gd name="T29" fmla="*/ 65 h 112"/>
                <a:gd name="T30" fmla="*/ 450 w 533"/>
                <a:gd name="T31" fmla="*/ 41 h 112"/>
                <a:gd name="T32" fmla="*/ 450 w 533"/>
                <a:gd name="T33" fmla="*/ 0 h 112"/>
                <a:gd name="T34" fmla="*/ 512 w 533"/>
                <a:gd name="T35" fmla="*/ 0 h 112"/>
                <a:gd name="T36" fmla="*/ 533 w 533"/>
                <a:gd name="T37"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3" h="112">
                  <a:moveTo>
                    <a:pt x="533" y="21"/>
                  </a:moveTo>
                  <a:cubicBezTo>
                    <a:pt x="533" y="112"/>
                    <a:pt x="533" y="112"/>
                    <a:pt x="533" y="112"/>
                  </a:cubicBezTo>
                  <a:cubicBezTo>
                    <a:pt x="0" y="112"/>
                    <a:pt x="0" y="112"/>
                    <a:pt x="0" y="112"/>
                  </a:cubicBezTo>
                  <a:cubicBezTo>
                    <a:pt x="0" y="21"/>
                    <a:pt x="0" y="21"/>
                    <a:pt x="0" y="21"/>
                  </a:cubicBezTo>
                  <a:cubicBezTo>
                    <a:pt x="0" y="9"/>
                    <a:pt x="9" y="0"/>
                    <a:pt x="21" y="0"/>
                  </a:cubicBezTo>
                  <a:cubicBezTo>
                    <a:pt x="83" y="0"/>
                    <a:pt x="83" y="0"/>
                    <a:pt x="83" y="0"/>
                  </a:cubicBezTo>
                  <a:cubicBezTo>
                    <a:pt x="83" y="41"/>
                    <a:pt x="83" y="41"/>
                    <a:pt x="83" y="41"/>
                  </a:cubicBezTo>
                  <a:cubicBezTo>
                    <a:pt x="83" y="54"/>
                    <a:pt x="95" y="65"/>
                    <a:pt x="108" y="65"/>
                  </a:cubicBezTo>
                  <a:cubicBezTo>
                    <a:pt x="136" y="65"/>
                    <a:pt x="136" y="65"/>
                    <a:pt x="136" y="65"/>
                  </a:cubicBezTo>
                  <a:cubicBezTo>
                    <a:pt x="150" y="65"/>
                    <a:pt x="161" y="54"/>
                    <a:pt x="161" y="41"/>
                  </a:cubicBezTo>
                  <a:cubicBezTo>
                    <a:pt x="161" y="0"/>
                    <a:pt x="161" y="0"/>
                    <a:pt x="161" y="0"/>
                  </a:cubicBezTo>
                  <a:cubicBezTo>
                    <a:pt x="373" y="0"/>
                    <a:pt x="373" y="0"/>
                    <a:pt x="373" y="0"/>
                  </a:cubicBezTo>
                  <a:cubicBezTo>
                    <a:pt x="373" y="41"/>
                    <a:pt x="373" y="41"/>
                    <a:pt x="373" y="41"/>
                  </a:cubicBezTo>
                  <a:cubicBezTo>
                    <a:pt x="373" y="54"/>
                    <a:pt x="384" y="65"/>
                    <a:pt x="398" y="65"/>
                  </a:cubicBezTo>
                  <a:cubicBezTo>
                    <a:pt x="426" y="65"/>
                    <a:pt x="426" y="65"/>
                    <a:pt x="426" y="65"/>
                  </a:cubicBezTo>
                  <a:cubicBezTo>
                    <a:pt x="439" y="65"/>
                    <a:pt x="450" y="54"/>
                    <a:pt x="450" y="41"/>
                  </a:cubicBezTo>
                  <a:cubicBezTo>
                    <a:pt x="450" y="0"/>
                    <a:pt x="450" y="0"/>
                    <a:pt x="450" y="0"/>
                  </a:cubicBezTo>
                  <a:cubicBezTo>
                    <a:pt x="512" y="0"/>
                    <a:pt x="512" y="0"/>
                    <a:pt x="512" y="0"/>
                  </a:cubicBezTo>
                  <a:cubicBezTo>
                    <a:pt x="523" y="0"/>
                    <a:pt x="533" y="9"/>
                    <a:pt x="533" y="2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4" name="Freeform 223"/>
            <p:cNvSpPr>
              <a:spLocks noEditPoints="1"/>
            </p:cNvSpPr>
            <p:nvPr/>
          </p:nvSpPr>
          <p:spPr bwMode="auto">
            <a:xfrm>
              <a:off x="2257425" y="2320925"/>
              <a:ext cx="111125" cy="153988"/>
            </a:xfrm>
            <a:custGeom>
              <a:avLst/>
              <a:gdLst>
                <a:gd name="T0" fmla="*/ 74 w 146"/>
                <a:gd name="T1" fmla="*/ 0 h 201"/>
                <a:gd name="T2" fmla="*/ 0 w 146"/>
                <a:gd name="T3" fmla="*/ 100 h 201"/>
                <a:gd name="T4" fmla="*/ 73 w 146"/>
                <a:gd name="T5" fmla="*/ 201 h 201"/>
                <a:gd name="T6" fmla="*/ 146 w 146"/>
                <a:gd name="T7" fmla="*/ 99 h 201"/>
                <a:gd name="T8" fmla="*/ 74 w 146"/>
                <a:gd name="T9" fmla="*/ 0 h 201"/>
                <a:gd name="T10" fmla="*/ 74 w 146"/>
                <a:gd name="T11" fmla="*/ 166 h 201"/>
                <a:gd name="T12" fmla="*/ 46 w 146"/>
                <a:gd name="T13" fmla="*/ 100 h 201"/>
                <a:gd name="T14" fmla="*/ 73 w 146"/>
                <a:gd name="T15" fmla="*/ 34 h 201"/>
                <a:gd name="T16" fmla="*/ 101 w 146"/>
                <a:gd name="T17" fmla="*/ 100 h 201"/>
                <a:gd name="T18" fmla="*/ 74 w 146"/>
                <a:gd name="T19" fmla="*/ 16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201">
                  <a:moveTo>
                    <a:pt x="74" y="0"/>
                  </a:moveTo>
                  <a:cubicBezTo>
                    <a:pt x="24" y="0"/>
                    <a:pt x="0" y="44"/>
                    <a:pt x="0" y="100"/>
                  </a:cubicBezTo>
                  <a:cubicBezTo>
                    <a:pt x="0" y="155"/>
                    <a:pt x="22" y="201"/>
                    <a:pt x="73" y="201"/>
                  </a:cubicBezTo>
                  <a:cubicBezTo>
                    <a:pt x="122" y="201"/>
                    <a:pt x="146" y="159"/>
                    <a:pt x="146" y="99"/>
                  </a:cubicBezTo>
                  <a:cubicBezTo>
                    <a:pt x="146" y="46"/>
                    <a:pt x="126" y="0"/>
                    <a:pt x="74" y="0"/>
                  </a:cubicBezTo>
                  <a:close/>
                  <a:moveTo>
                    <a:pt x="74" y="166"/>
                  </a:moveTo>
                  <a:cubicBezTo>
                    <a:pt x="56" y="166"/>
                    <a:pt x="45" y="145"/>
                    <a:pt x="46" y="100"/>
                  </a:cubicBezTo>
                  <a:cubicBezTo>
                    <a:pt x="45" y="55"/>
                    <a:pt x="57" y="34"/>
                    <a:pt x="73" y="34"/>
                  </a:cubicBezTo>
                  <a:cubicBezTo>
                    <a:pt x="92" y="34"/>
                    <a:pt x="101" y="57"/>
                    <a:pt x="101" y="100"/>
                  </a:cubicBezTo>
                  <a:cubicBezTo>
                    <a:pt x="101" y="144"/>
                    <a:pt x="91" y="166"/>
                    <a:pt x="74"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5" name="Freeform 224"/>
            <p:cNvSpPr/>
            <p:nvPr/>
          </p:nvSpPr>
          <p:spPr bwMode="auto">
            <a:xfrm>
              <a:off x="2132013" y="2320925"/>
              <a:ext cx="104775" cy="150813"/>
            </a:xfrm>
            <a:custGeom>
              <a:avLst/>
              <a:gdLst>
                <a:gd name="T0" fmla="*/ 138 w 138"/>
                <a:gd name="T1" fmla="*/ 197 h 197"/>
                <a:gd name="T2" fmla="*/ 0 w 138"/>
                <a:gd name="T3" fmla="*/ 197 h 197"/>
                <a:gd name="T4" fmla="*/ 0 w 138"/>
                <a:gd name="T5" fmla="*/ 170 h 197"/>
                <a:gd name="T6" fmla="*/ 25 w 138"/>
                <a:gd name="T7" fmla="*/ 147 h 197"/>
                <a:gd name="T8" fmla="*/ 89 w 138"/>
                <a:gd name="T9" fmla="*/ 65 h 197"/>
                <a:gd name="T10" fmla="*/ 57 w 138"/>
                <a:gd name="T11" fmla="*/ 36 h 197"/>
                <a:gd name="T12" fmla="*/ 15 w 138"/>
                <a:gd name="T13" fmla="*/ 52 h 197"/>
                <a:gd name="T14" fmla="*/ 3 w 138"/>
                <a:gd name="T15" fmla="*/ 20 h 197"/>
                <a:gd name="T16" fmla="*/ 66 w 138"/>
                <a:gd name="T17" fmla="*/ 0 h 197"/>
                <a:gd name="T18" fmla="*/ 134 w 138"/>
                <a:gd name="T19" fmla="*/ 61 h 197"/>
                <a:gd name="T20" fmla="*/ 83 w 138"/>
                <a:gd name="T21" fmla="*/ 144 h 197"/>
                <a:gd name="T22" fmla="*/ 65 w 138"/>
                <a:gd name="T23" fmla="*/ 159 h 197"/>
                <a:gd name="T24" fmla="*/ 65 w 138"/>
                <a:gd name="T25" fmla="*/ 160 h 197"/>
                <a:gd name="T26" fmla="*/ 138 w 138"/>
                <a:gd name="T27" fmla="*/ 160 h 197"/>
                <a:gd name="T28" fmla="*/ 138 w 138"/>
                <a:gd name="T29"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97">
                  <a:moveTo>
                    <a:pt x="138" y="197"/>
                  </a:moveTo>
                  <a:cubicBezTo>
                    <a:pt x="0" y="197"/>
                    <a:pt x="0" y="197"/>
                    <a:pt x="0" y="197"/>
                  </a:cubicBezTo>
                  <a:cubicBezTo>
                    <a:pt x="0" y="170"/>
                    <a:pt x="0" y="170"/>
                    <a:pt x="0" y="170"/>
                  </a:cubicBezTo>
                  <a:cubicBezTo>
                    <a:pt x="25" y="147"/>
                    <a:pt x="25" y="147"/>
                    <a:pt x="25" y="147"/>
                  </a:cubicBezTo>
                  <a:cubicBezTo>
                    <a:pt x="68" y="109"/>
                    <a:pt x="88" y="87"/>
                    <a:pt x="89" y="65"/>
                  </a:cubicBezTo>
                  <a:cubicBezTo>
                    <a:pt x="89" y="49"/>
                    <a:pt x="79" y="36"/>
                    <a:pt x="57" y="36"/>
                  </a:cubicBezTo>
                  <a:cubicBezTo>
                    <a:pt x="40" y="36"/>
                    <a:pt x="26" y="45"/>
                    <a:pt x="15" y="52"/>
                  </a:cubicBezTo>
                  <a:cubicBezTo>
                    <a:pt x="3" y="20"/>
                    <a:pt x="3" y="20"/>
                    <a:pt x="3" y="20"/>
                  </a:cubicBezTo>
                  <a:cubicBezTo>
                    <a:pt x="17" y="9"/>
                    <a:pt x="40" y="0"/>
                    <a:pt x="66" y="0"/>
                  </a:cubicBezTo>
                  <a:cubicBezTo>
                    <a:pt x="110" y="0"/>
                    <a:pt x="134" y="25"/>
                    <a:pt x="134" y="61"/>
                  </a:cubicBezTo>
                  <a:cubicBezTo>
                    <a:pt x="134" y="93"/>
                    <a:pt x="111" y="119"/>
                    <a:pt x="83" y="144"/>
                  </a:cubicBezTo>
                  <a:cubicBezTo>
                    <a:pt x="65" y="159"/>
                    <a:pt x="65" y="159"/>
                    <a:pt x="65" y="159"/>
                  </a:cubicBezTo>
                  <a:cubicBezTo>
                    <a:pt x="65" y="160"/>
                    <a:pt x="65" y="160"/>
                    <a:pt x="65" y="160"/>
                  </a:cubicBezTo>
                  <a:cubicBezTo>
                    <a:pt x="138" y="160"/>
                    <a:pt x="138" y="160"/>
                    <a:pt x="138" y="160"/>
                  </a:cubicBezTo>
                  <a:lnTo>
                    <a:pt x="138" y="19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6" name="Freeform 225"/>
            <p:cNvSpPr/>
            <p:nvPr/>
          </p:nvSpPr>
          <p:spPr bwMode="auto">
            <a:xfrm>
              <a:off x="2124075" y="2119313"/>
              <a:ext cx="30163" cy="71438"/>
            </a:xfrm>
            <a:custGeom>
              <a:avLst/>
              <a:gdLst>
                <a:gd name="T0" fmla="*/ 0 w 39"/>
                <a:gd name="T1" fmla="*/ 80 h 92"/>
                <a:gd name="T2" fmla="*/ 0 w 39"/>
                <a:gd name="T3" fmla="*/ 13 h 92"/>
                <a:gd name="T4" fmla="*/ 12 w 39"/>
                <a:gd name="T5" fmla="*/ 0 h 92"/>
                <a:gd name="T6" fmla="*/ 26 w 39"/>
                <a:gd name="T7" fmla="*/ 0 h 92"/>
                <a:gd name="T8" fmla="*/ 39 w 39"/>
                <a:gd name="T9" fmla="*/ 13 h 92"/>
                <a:gd name="T10" fmla="*/ 39 w 39"/>
                <a:gd name="T11" fmla="*/ 80 h 92"/>
                <a:gd name="T12" fmla="*/ 26 w 39"/>
                <a:gd name="T13" fmla="*/ 92 h 92"/>
                <a:gd name="T14" fmla="*/ 12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5" y="0"/>
                    <a:pt x="12" y="0"/>
                  </a:cubicBezTo>
                  <a:cubicBezTo>
                    <a:pt x="26" y="0"/>
                    <a:pt x="26" y="0"/>
                    <a:pt x="26" y="0"/>
                  </a:cubicBezTo>
                  <a:cubicBezTo>
                    <a:pt x="33" y="0"/>
                    <a:pt x="39" y="6"/>
                    <a:pt x="39" y="13"/>
                  </a:cubicBezTo>
                  <a:cubicBezTo>
                    <a:pt x="39" y="80"/>
                    <a:pt x="39" y="80"/>
                    <a:pt x="39" y="80"/>
                  </a:cubicBezTo>
                  <a:cubicBezTo>
                    <a:pt x="39" y="87"/>
                    <a:pt x="33" y="92"/>
                    <a:pt x="26" y="92"/>
                  </a:cubicBezTo>
                  <a:cubicBezTo>
                    <a:pt x="12" y="92"/>
                    <a:pt x="12" y="92"/>
                    <a:pt x="12" y="92"/>
                  </a:cubicBezTo>
                  <a:cubicBezTo>
                    <a:pt x="5"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07" name="Freeform 226"/>
            <p:cNvSpPr/>
            <p:nvPr/>
          </p:nvSpPr>
          <p:spPr bwMode="auto">
            <a:xfrm>
              <a:off x="2346325" y="2119313"/>
              <a:ext cx="30163" cy="71438"/>
            </a:xfrm>
            <a:custGeom>
              <a:avLst/>
              <a:gdLst>
                <a:gd name="T0" fmla="*/ 0 w 39"/>
                <a:gd name="T1" fmla="*/ 80 h 92"/>
                <a:gd name="T2" fmla="*/ 0 w 39"/>
                <a:gd name="T3" fmla="*/ 13 h 92"/>
                <a:gd name="T4" fmla="*/ 13 w 39"/>
                <a:gd name="T5" fmla="*/ 0 h 92"/>
                <a:gd name="T6" fmla="*/ 27 w 39"/>
                <a:gd name="T7" fmla="*/ 0 h 92"/>
                <a:gd name="T8" fmla="*/ 39 w 39"/>
                <a:gd name="T9" fmla="*/ 13 h 92"/>
                <a:gd name="T10" fmla="*/ 39 w 39"/>
                <a:gd name="T11" fmla="*/ 80 h 92"/>
                <a:gd name="T12" fmla="*/ 27 w 39"/>
                <a:gd name="T13" fmla="*/ 92 h 92"/>
                <a:gd name="T14" fmla="*/ 13 w 39"/>
                <a:gd name="T15" fmla="*/ 92 h 92"/>
                <a:gd name="T16" fmla="*/ 0 w 39"/>
                <a:gd name="T17" fmla="*/ 8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92">
                  <a:moveTo>
                    <a:pt x="0" y="80"/>
                  </a:moveTo>
                  <a:cubicBezTo>
                    <a:pt x="0" y="13"/>
                    <a:pt x="0" y="13"/>
                    <a:pt x="0" y="13"/>
                  </a:cubicBezTo>
                  <a:cubicBezTo>
                    <a:pt x="0" y="6"/>
                    <a:pt x="6" y="0"/>
                    <a:pt x="13" y="0"/>
                  </a:cubicBezTo>
                  <a:cubicBezTo>
                    <a:pt x="27" y="0"/>
                    <a:pt x="27" y="0"/>
                    <a:pt x="27" y="0"/>
                  </a:cubicBezTo>
                  <a:cubicBezTo>
                    <a:pt x="34" y="0"/>
                    <a:pt x="39" y="6"/>
                    <a:pt x="39" y="13"/>
                  </a:cubicBezTo>
                  <a:cubicBezTo>
                    <a:pt x="39" y="80"/>
                    <a:pt x="39" y="80"/>
                    <a:pt x="39" y="80"/>
                  </a:cubicBezTo>
                  <a:cubicBezTo>
                    <a:pt x="39" y="87"/>
                    <a:pt x="34" y="92"/>
                    <a:pt x="27" y="92"/>
                  </a:cubicBezTo>
                  <a:cubicBezTo>
                    <a:pt x="13" y="92"/>
                    <a:pt x="13" y="92"/>
                    <a:pt x="13" y="92"/>
                  </a:cubicBezTo>
                  <a:cubicBezTo>
                    <a:pt x="6" y="92"/>
                    <a:pt x="0" y="87"/>
                    <a:pt x="0" y="8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08" name="Group 242"/>
          <p:cNvGrpSpPr/>
          <p:nvPr/>
        </p:nvGrpSpPr>
        <p:grpSpPr>
          <a:xfrm>
            <a:off x="2451507" y="2469663"/>
            <a:ext cx="596900" cy="455084"/>
            <a:chOff x="2908300" y="2946400"/>
            <a:chExt cx="447675" cy="341313"/>
          </a:xfrm>
          <a:solidFill>
            <a:schemeClr val="bg1"/>
          </a:solidFill>
        </p:grpSpPr>
        <p:sp>
          <p:nvSpPr>
            <p:cNvPr id="409" name="Freeform 227"/>
            <p:cNvSpPr/>
            <p:nvPr/>
          </p:nvSpPr>
          <p:spPr bwMode="auto">
            <a:xfrm>
              <a:off x="2957513" y="2946400"/>
              <a:ext cx="349250" cy="115888"/>
            </a:xfrm>
            <a:custGeom>
              <a:avLst/>
              <a:gdLst>
                <a:gd name="T0" fmla="*/ 0 w 454"/>
                <a:gd name="T1" fmla="*/ 136 h 152"/>
                <a:gd name="T2" fmla="*/ 16 w 454"/>
                <a:gd name="T3" fmla="*/ 119 h 152"/>
                <a:gd name="T4" fmla="*/ 30 w 454"/>
                <a:gd name="T5" fmla="*/ 127 h 152"/>
                <a:gd name="T6" fmla="*/ 141 w 454"/>
                <a:gd name="T7" fmla="*/ 79 h 152"/>
                <a:gd name="T8" fmla="*/ 140 w 454"/>
                <a:gd name="T9" fmla="*/ 75 h 152"/>
                <a:gd name="T10" fmla="*/ 157 w 454"/>
                <a:gd name="T11" fmla="*/ 58 h 152"/>
                <a:gd name="T12" fmla="*/ 173 w 454"/>
                <a:gd name="T13" fmla="*/ 75 h 152"/>
                <a:gd name="T14" fmla="*/ 282 w 454"/>
                <a:gd name="T15" fmla="*/ 97 h 152"/>
                <a:gd name="T16" fmla="*/ 297 w 454"/>
                <a:gd name="T17" fmla="*/ 86 h 152"/>
                <a:gd name="T18" fmla="*/ 309 w 454"/>
                <a:gd name="T19" fmla="*/ 92 h 152"/>
                <a:gd name="T20" fmla="*/ 422 w 454"/>
                <a:gd name="T21" fmla="*/ 22 h 152"/>
                <a:gd name="T22" fmla="*/ 421 w 454"/>
                <a:gd name="T23" fmla="*/ 17 h 152"/>
                <a:gd name="T24" fmla="*/ 437 w 454"/>
                <a:gd name="T25" fmla="*/ 0 h 152"/>
                <a:gd name="T26" fmla="*/ 454 w 454"/>
                <a:gd name="T27" fmla="*/ 17 h 152"/>
                <a:gd name="T28" fmla="*/ 437 w 454"/>
                <a:gd name="T29" fmla="*/ 33 h 152"/>
                <a:gd name="T30" fmla="*/ 425 w 454"/>
                <a:gd name="T31" fmla="*/ 27 h 152"/>
                <a:gd name="T32" fmla="*/ 312 w 454"/>
                <a:gd name="T33" fmla="*/ 97 h 152"/>
                <a:gd name="T34" fmla="*/ 313 w 454"/>
                <a:gd name="T35" fmla="*/ 103 h 152"/>
                <a:gd name="T36" fmla="*/ 297 w 454"/>
                <a:gd name="T37" fmla="*/ 119 h 152"/>
                <a:gd name="T38" fmla="*/ 281 w 454"/>
                <a:gd name="T39" fmla="*/ 103 h 152"/>
                <a:gd name="T40" fmla="*/ 172 w 454"/>
                <a:gd name="T41" fmla="*/ 81 h 152"/>
                <a:gd name="T42" fmla="*/ 157 w 454"/>
                <a:gd name="T43" fmla="*/ 91 h 152"/>
                <a:gd name="T44" fmla="*/ 144 w 454"/>
                <a:gd name="T45" fmla="*/ 84 h 152"/>
                <a:gd name="T46" fmla="*/ 32 w 454"/>
                <a:gd name="T47" fmla="*/ 132 h 152"/>
                <a:gd name="T48" fmla="*/ 33 w 454"/>
                <a:gd name="T49" fmla="*/ 136 h 152"/>
                <a:gd name="T50" fmla="*/ 16 w 454"/>
                <a:gd name="T51" fmla="*/ 152 h 152"/>
                <a:gd name="T52" fmla="*/ 0 w 454"/>
                <a:gd name="T53"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4" h="152">
                  <a:moveTo>
                    <a:pt x="0" y="136"/>
                  </a:moveTo>
                  <a:cubicBezTo>
                    <a:pt x="0" y="127"/>
                    <a:pt x="7" y="119"/>
                    <a:pt x="16" y="119"/>
                  </a:cubicBezTo>
                  <a:cubicBezTo>
                    <a:pt x="22" y="119"/>
                    <a:pt x="27" y="122"/>
                    <a:pt x="30" y="127"/>
                  </a:cubicBezTo>
                  <a:cubicBezTo>
                    <a:pt x="141" y="79"/>
                    <a:pt x="141" y="79"/>
                    <a:pt x="141" y="79"/>
                  </a:cubicBezTo>
                  <a:cubicBezTo>
                    <a:pt x="141" y="77"/>
                    <a:pt x="140" y="76"/>
                    <a:pt x="140" y="75"/>
                  </a:cubicBezTo>
                  <a:cubicBezTo>
                    <a:pt x="140" y="66"/>
                    <a:pt x="148" y="58"/>
                    <a:pt x="157" y="58"/>
                  </a:cubicBezTo>
                  <a:cubicBezTo>
                    <a:pt x="166" y="58"/>
                    <a:pt x="173" y="66"/>
                    <a:pt x="173" y="75"/>
                  </a:cubicBezTo>
                  <a:cubicBezTo>
                    <a:pt x="282" y="97"/>
                    <a:pt x="282" y="97"/>
                    <a:pt x="282" y="97"/>
                  </a:cubicBezTo>
                  <a:cubicBezTo>
                    <a:pt x="284" y="91"/>
                    <a:pt x="290" y="86"/>
                    <a:pt x="297" y="86"/>
                  </a:cubicBezTo>
                  <a:cubicBezTo>
                    <a:pt x="302" y="86"/>
                    <a:pt x="306" y="88"/>
                    <a:pt x="309" y="92"/>
                  </a:cubicBezTo>
                  <a:cubicBezTo>
                    <a:pt x="422" y="22"/>
                    <a:pt x="422" y="22"/>
                    <a:pt x="422" y="22"/>
                  </a:cubicBezTo>
                  <a:cubicBezTo>
                    <a:pt x="421" y="20"/>
                    <a:pt x="421" y="18"/>
                    <a:pt x="421" y="17"/>
                  </a:cubicBezTo>
                  <a:cubicBezTo>
                    <a:pt x="421" y="8"/>
                    <a:pt x="428" y="0"/>
                    <a:pt x="437" y="0"/>
                  </a:cubicBezTo>
                  <a:cubicBezTo>
                    <a:pt x="446" y="0"/>
                    <a:pt x="454" y="8"/>
                    <a:pt x="454" y="17"/>
                  </a:cubicBezTo>
                  <a:cubicBezTo>
                    <a:pt x="454" y="26"/>
                    <a:pt x="446" y="33"/>
                    <a:pt x="437" y="33"/>
                  </a:cubicBezTo>
                  <a:cubicBezTo>
                    <a:pt x="432" y="33"/>
                    <a:pt x="428" y="31"/>
                    <a:pt x="425" y="27"/>
                  </a:cubicBezTo>
                  <a:cubicBezTo>
                    <a:pt x="312" y="97"/>
                    <a:pt x="312" y="97"/>
                    <a:pt x="312" y="97"/>
                  </a:cubicBezTo>
                  <a:cubicBezTo>
                    <a:pt x="313" y="99"/>
                    <a:pt x="313" y="101"/>
                    <a:pt x="313" y="103"/>
                  </a:cubicBezTo>
                  <a:cubicBezTo>
                    <a:pt x="313" y="112"/>
                    <a:pt x="306" y="119"/>
                    <a:pt x="297" y="119"/>
                  </a:cubicBezTo>
                  <a:cubicBezTo>
                    <a:pt x="288" y="119"/>
                    <a:pt x="281" y="112"/>
                    <a:pt x="281" y="103"/>
                  </a:cubicBezTo>
                  <a:cubicBezTo>
                    <a:pt x="172" y="81"/>
                    <a:pt x="172" y="81"/>
                    <a:pt x="172" y="81"/>
                  </a:cubicBezTo>
                  <a:cubicBezTo>
                    <a:pt x="170" y="87"/>
                    <a:pt x="164" y="91"/>
                    <a:pt x="157" y="91"/>
                  </a:cubicBezTo>
                  <a:cubicBezTo>
                    <a:pt x="151" y="91"/>
                    <a:pt x="147" y="88"/>
                    <a:pt x="144" y="84"/>
                  </a:cubicBezTo>
                  <a:cubicBezTo>
                    <a:pt x="32" y="132"/>
                    <a:pt x="32" y="132"/>
                    <a:pt x="32" y="132"/>
                  </a:cubicBezTo>
                  <a:cubicBezTo>
                    <a:pt x="33" y="134"/>
                    <a:pt x="33" y="134"/>
                    <a:pt x="33" y="136"/>
                  </a:cubicBezTo>
                  <a:cubicBezTo>
                    <a:pt x="33" y="145"/>
                    <a:pt x="26" y="152"/>
                    <a:pt x="16" y="152"/>
                  </a:cubicBezTo>
                  <a:cubicBezTo>
                    <a:pt x="7" y="152"/>
                    <a:pt x="0" y="145"/>
                    <a:pt x="0" y="13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0" name="Freeform 228"/>
            <p:cNvSpPr/>
            <p:nvPr/>
          </p:nvSpPr>
          <p:spPr bwMode="auto">
            <a:xfrm>
              <a:off x="2908300" y="2987675"/>
              <a:ext cx="447675" cy="300038"/>
            </a:xfrm>
            <a:custGeom>
              <a:avLst/>
              <a:gdLst>
                <a:gd name="T0" fmla="*/ 568 w 581"/>
                <a:gd name="T1" fmla="*/ 367 h 392"/>
                <a:gd name="T2" fmla="*/ 550 w 581"/>
                <a:gd name="T3" fmla="*/ 367 h 392"/>
                <a:gd name="T4" fmla="*/ 550 w 581"/>
                <a:gd name="T5" fmla="*/ 32 h 392"/>
                <a:gd name="T6" fmla="*/ 518 w 581"/>
                <a:gd name="T7" fmla="*/ 0 h 392"/>
                <a:gd name="T8" fmla="*/ 483 w 581"/>
                <a:gd name="T9" fmla="*/ 0 h 392"/>
                <a:gd name="T10" fmla="*/ 451 w 581"/>
                <a:gd name="T11" fmla="*/ 32 h 392"/>
                <a:gd name="T12" fmla="*/ 451 w 581"/>
                <a:gd name="T13" fmla="*/ 367 h 392"/>
                <a:gd name="T14" fmla="*/ 410 w 581"/>
                <a:gd name="T15" fmla="*/ 367 h 392"/>
                <a:gd name="T16" fmla="*/ 410 w 581"/>
                <a:gd name="T17" fmla="*/ 120 h 392"/>
                <a:gd name="T18" fmla="*/ 379 w 581"/>
                <a:gd name="T19" fmla="*/ 88 h 392"/>
                <a:gd name="T20" fmla="*/ 343 w 581"/>
                <a:gd name="T21" fmla="*/ 88 h 392"/>
                <a:gd name="T22" fmla="*/ 311 w 581"/>
                <a:gd name="T23" fmla="*/ 120 h 392"/>
                <a:gd name="T24" fmla="*/ 311 w 581"/>
                <a:gd name="T25" fmla="*/ 367 h 392"/>
                <a:gd name="T26" fmla="*/ 270 w 581"/>
                <a:gd name="T27" fmla="*/ 367 h 392"/>
                <a:gd name="T28" fmla="*/ 270 w 581"/>
                <a:gd name="T29" fmla="*/ 92 h 392"/>
                <a:gd name="T30" fmla="*/ 239 w 581"/>
                <a:gd name="T31" fmla="*/ 61 h 392"/>
                <a:gd name="T32" fmla="*/ 203 w 581"/>
                <a:gd name="T33" fmla="*/ 61 h 392"/>
                <a:gd name="T34" fmla="*/ 171 w 581"/>
                <a:gd name="T35" fmla="*/ 92 h 392"/>
                <a:gd name="T36" fmla="*/ 171 w 581"/>
                <a:gd name="T37" fmla="*/ 367 h 392"/>
                <a:gd name="T38" fmla="*/ 131 w 581"/>
                <a:gd name="T39" fmla="*/ 367 h 392"/>
                <a:gd name="T40" fmla="*/ 131 w 581"/>
                <a:gd name="T41" fmla="*/ 160 h 392"/>
                <a:gd name="T42" fmla="*/ 99 w 581"/>
                <a:gd name="T43" fmla="*/ 128 h 392"/>
                <a:gd name="T44" fmla="*/ 63 w 581"/>
                <a:gd name="T45" fmla="*/ 128 h 392"/>
                <a:gd name="T46" fmla="*/ 32 w 581"/>
                <a:gd name="T47" fmla="*/ 160 h 392"/>
                <a:gd name="T48" fmla="*/ 32 w 581"/>
                <a:gd name="T49" fmla="*/ 367 h 392"/>
                <a:gd name="T50" fmla="*/ 11 w 581"/>
                <a:gd name="T51" fmla="*/ 367 h 392"/>
                <a:gd name="T52" fmla="*/ 0 w 581"/>
                <a:gd name="T53" fmla="*/ 378 h 392"/>
                <a:gd name="T54" fmla="*/ 0 w 581"/>
                <a:gd name="T55" fmla="*/ 381 h 392"/>
                <a:gd name="T56" fmla="*/ 11 w 581"/>
                <a:gd name="T57" fmla="*/ 392 h 392"/>
                <a:gd name="T58" fmla="*/ 568 w 581"/>
                <a:gd name="T59" fmla="*/ 392 h 392"/>
                <a:gd name="T60" fmla="*/ 581 w 581"/>
                <a:gd name="T61" fmla="*/ 381 h 392"/>
                <a:gd name="T62" fmla="*/ 581 w 581"/>
                <a:gd name="T63" fmla="*/ 378 h 392"/>
                <a:gd name="T64" fmla="*/ 568 w 581"/>
                <a:gd name="T65" fmla="*/ 36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1" h="392">
                  <a:moveTo>
                    <a:pt x="568" y="367"/>
                  </a:moveTo>
                  <a:cubicBezTo>
                    <a:pt x="550" y="367"/>
                    <a:pt x="550" y="367"/>
                    <a:pt x="550" y="367"/>
                  </a:cubicBezTo>
                  <a:cubicBezTo>
                    <a:pt x="550" y="32"/>
                    <a:pt x="550" y="32"/>
                    <a:pt x="550" y="32"/>
                  </a:cubicBezTo>
                  <a:cubicBezTo>
                    <a:pt x="550" y="14"/>
                    <a:pt x="536" y="0"/>
                    <a:pt x="518" y="0"/>
                  </a:cubicBezTo>
                  <a:cubicBezTo>
                    <a:pt x="483" y="0"/>
                    <a:pt x="483" y="0"/>
                    <a:pt x="483" y="0"/>
                  </a:cubicBezTo>
                  <a:cubicBezTo>
                    <a:pt x="465" y="0"/>
                    <a:pt x="451" y="14"/>
                    <a:pt x="451" y="32"/>
                  </a:cubicBezTo>
                  <a:cubicBezTo>
                    <a:pt x="451" y="367"/>
                    <a:pt x="451" y="367"/>
                    <a:pt x="451" y="367"/>
                  </a:cubicBezTo>
                  <a:cubicBezTo>
                    <a:pt x="410" y="367"/>
                    <a:pt x="410" y="367"/>
                    <a:pt x="410" y="367"/>
                  </a:cubicBezTo>
                  <a:cubicBezTo>
                    <a:pt x="410" y="120"/>
                    <a:pt x="410" y="120"/>
                    <a:pt x="410" y="120"/>
                  </a:cubicBezTo>
                  <a:cubicBezTo>
                    <a:pt x="410" y="102"/>
                    <a:pt x="396" y="88"/>
                    <a:pt x="379" y="88"/>
                  </a:cubicBezTo>
                  <a:cubicBezTo>
                    <a:pt x="343" y="88"/>
                    <a:pt x="343" y="88"/>
                    <a:pt x="343" y="88"/>
                  </a:cubicBezTo>
                  <a:cubicBezTo>
                    <a:pt x="325" y="88"/>
                    <a:pt x="311" y="102"/>
                    <a:pt x="311" y="120"/>
                  </a:cubicBezTo>
                  <a:cubicBezTo>
                    <a:pt x="311" y="367"/>
                    <a:pt x="311" y="367"/>
                    <a:pt x="311" y="367"/>
                  </a:cubicBezTo>
                  <a:cubicBezTo>
                    <a:pt x="270" y="367"/>
                    <a:pt x="270" y="367"/>
                    <a:pt x="270" y="367"/>
                  </a:cubicBezTo>
                  <a:cubicBezTo>
                    <a:pt x="270" y="92"/>
                    <a:pt x="270" y="92"/>
                    <a:pt x="270" y="92"/>
                  </a:cubicBezTo>
                  <a:cubicBezTo>
                    <a:pt x="270" y="75"/>
                    <a:pt x="256" y="61"/>
                    <a:pt x="239" y="61"/>
                  </a:cubicBezTo>
                  <a:cubicBezTo>
                    <a:pt x="203" y="61"/>
                    <a:pt x="203" y="61"/>
                    <a:pt x="203" y="61"/>
                  </a:cubicBezTo>
                  <a:cubicBezTo>
                    <a:pt x="186" y="61"/>
                    <a:pt x="171" y="75"/>
                    <a:pt x="171" y="92"/>
                  </a:cubicBezTo>
                  <a:cubicBezTo>
                    <a:pt x="171" y="367"/>
                    <a:pt x="171" y="367"/>
                    <a:pt x="171" y="367"/>
                  </a:cubicBezTo>
                  <a:cubicBezTo>
                    <a:pt x="131" y="367"/>
                    <a:pt x="131" y="367"/>
                    <a:pt x="131" y="367"/>
                  </a:cubicBezTo>
                  <a:cubicBezTo>
                    <a:pt x="131" y="160"/>
                    <a:pt x="131" y="160"/>
                    <a:pt x="131" y="160"/>
                  </a:cubicBezTo>
                  <a:cubicBezTo>
                    <a:pt x="131" y="143"/>
                    <a:pt x="117" y="128"/>
                    <a:pt x="99" y="128"/>
                  </a:cubicBezTo>
                  <a:cubicBezTo>
                    <a:pt x="63" y="128"/>
                    <a:pt x="63" y="128"/>
                    <a:pt x="63" y="128"/>
                  </a:cubicBezTo>
                  <a:cubicBezTo>
                    <a:pt x="46" y="128"/>
                    <a:pt x="32" y="143"/>
                    <a:pt x="32" y="160"/>
                  </a:cubicBezTo>
                  <a:cubicBezTo>
                    <a:pt x="32" y="367"/>
                    <a:pt x="32" y="367"/>
                    <a:pt x="32" y="367"/>
                  </a:cubicBezTo>
                  <a:cubicBezTo>
                    <a:pt x="11" y="367"/>
                    <a:pt x="11" y="367"/>
                    <a:pt x="11" y="367"/>
                  </a:cubicBezTo>
                  <a:cubicBezTo>
                    <a:pt x="4" y="367"/>
                    <a:pt x="0" y="372"/>
                    <a:pt x="0" y="378"/>
                  </a:cubicBezTo>
                  <a:cubicBezTo>
                    <a:pt x="0" y="381"/>
                    <a:pt x="0" y="381"/>
                    <a:pt x="0" y="381"/>
                  </a:cubicBezTo>
                  <a:cubicBezTo>
                    <a:pt x="0" y="387"/>
                    <a:pt x="4" y="392"/>
                    <a:pt x="11" y="392"/>
                  </a:cubicBezTo>
                  <a:cubicBezTo>
                    <a:pt x="568" y="392"/>
                    <a:pt x="568" y="392"/>
                    <a:pt x="568" y="392"/>
                  </a:cubicBezTo>
                  <a:cubicBezTo>
                    <a:pt x="575" y="392"/>
                    <a:pt x="581" y="387"/>
                    <a:pt x="581" y="381"/>
                  </a:cubicBezTo>
                  <a:cubicBezTo>
                    <a:pt x="581" y="378"/>
                    <a:pt x="581" y="378"/>
                    <a:pt x="581" y="378"/>
                  </a:cubicBezTo>
                  <a:cubicBezTo>
                    <a:pt x="581" y="372"/>
                    <a:pt x="575" y="367"/>
                    <a:pt x="568" y="36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1" name="Group 245"/>
          <p:cNvGrpSpPr/>
          <p:nvPr/>
        </p:nvGrpSpPr>
        <p:grpSpPr>
          <a:xfrm>
            <a:off x="5346394" y="4395895"/>
            <a:ext cx="594783" cy="552451"/>
            <a:chOff x="3767138" y="6329363"/>
            <a:chExt cx="446087" cy="414338"/>
          </a:xfrm>
          <a:solidFill>
            <a:schemeClr val="bg1"/>
          </a:solidFill>
        </p:grpSpPr>
        <p:sp>
          <p:nvSpPr>
            <p:cNvPr id="412"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3"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4"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5"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6"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7"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18"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19" name="Group 253"/>
          <p:cNvGrpSpPr/>
          <p:nvPr/>
        </p:nvGrpSpPr>
        <p:grpSpPr>
          <a:xfrm>
            <a:off x="1491401" y="5375052"/>
            <a:ext cx="639233" cy="476251"/>
            <a:chOff x="2044700" y="5510213"/>
            <a:chExt cx="479425" cy="357188"/>
          </a:xfrm>
          <a:solidFill>
            <a:schemeClr val="bg1"/>
          </a:solidFill>
        </p:grpSpPr>
        <p:sp>
          <p:nvSpPr>
            <p:cNvPr id="420" name="Freeform 236"/>
            <p:cNvSpPr>
              <a:spLocks noEditPoints="1"/>
            </p:cNvSpPr>
            <p:nvPr/>
          </p:nvSpPr>
          <p:spPr bwMode="auto">
            <a:xfrm>
              <a:off x="2044700" y="5510213"/>
              <a:ext cx="479425" cy="357188"/>
            </a:xfrm>
            <a:custGeom>
              <a:avLst/>
              <a:gdLst>
                <a:gd name="T0" fmla="*/ 614 w 624"/>
                <a:gd name="T1" fmla="*/ 355 h 464"/>
                <a:gd name="T2" fmla="*/ 535 w 624"/>
                <a:gd name="T3" fmla="*/ 461 h 464"/>
                <a:gd name="T4" fmla="*/ 519 w 624"/>
                <a:gd name="T5" fmla="*/ 464 h 464"/>
                <a:gd name="T6" fmla="*/ 65 w 624"/>
                <a:gd name="T7" fmla="*/ 464 h 464"/>
                <a:gd name="T8" fmla="*/ 0 w 624"/>
                <a:gd name="T9" fmla="*/ 399 h 464"/>
                <a:gd name="T10" fmla="*/ 0 w 624"/>
                <a:gd name="T11" fmla="*/ 394 h 464"/>
                <a:gd name="T12" fmla="*/ 0 w 624"/>
                <a:gd name="T13" fmla="*/ 124 h 464"/>
                <a:gd name="T14" fmla="*/ 0 w 624"/>
                <a:gd name="T15" fmla="*/ 59 h 464"/>
                <a:gd name="T16" fmla="*/ 4 w 624"/>
                <a:gd name="T17" fmla="*/ 48 h 464"/>
                <a:gd name="T18" fmla="*/ 15 w 624"/>
                <a:gd name="T19" fmla="*/ 44 h 464"/>
                <a:gd name="T20" fmla="*/ 37 w 624"/>
                <a:gd name="T21" fmla="*/ 44 h 464"/>
                <a:gd name="T22" fmla="*/ 75 w 624"/>
                <a:gd name="T23" fmla="*/ 0 h 464"/>
                <a:gd name="T24" fmla="*/ 579 w 624"/>
                <a:gd name="T25" fmla="*/ 0 h 464"/>
                <a:gd name="T26" fmla="*/ 614 w 624"/>
                <a:gd name="T27" fmla="*/ 32 h 464"/>
                <a:gd name="T28" fmla="*/ 614 w 624"/>
                <a:gd name="T29" fmla="*/ 355 h 464"/>
                <a:gd name="T30" fmla="*/ 554 w 624"/>
                <a:gd name="T31" fmla="*/ 74 h 464"/>
                <a:gd name="T32" fmla="*/ 30 w 624"/>
                <a:gd name="T33" fmla="*/ 74 h 464"/>
                <a:gd name="T34" fmla="*/ 30 w 624"/>
                <a:gd name="T35" fmla="*/ 124 h 464"/>
                <a:gd name="T36" fmla="*/ 30 w 624"/>
                <a:gd name="T37" fmla="*/ 394 h 464"/>
                <a:gd name="T38" fmla="*/ 30 w 624"/>
                <a:gd name="T39" fmla="*/ 399 h 464"/>
                <a:gd name="T40" fmla="*/ 65 w 624"/>
                <a:gd name="T41" fmla="*/ 434 h 464"/>
                <a:gd name="T42" fmla="*/ 519 w 624"/>
                <a:gd name="T43" fmla="*/ 434 h 464"/>
                <a:gd name="T44" fmla="*/ 554 w 624"/>
                <a:gd name="T45" fmla="*/ 399 h 464"/>
                <a:gd name="T46" fmla="*/ 554 w 624"/>
                <a:gd name="T47" fmla="*/ 394 h 464"/>
                <a:gd name="T48" fmla="*/ 554 w 624"/>
                <a:gd name="T49" fmla="*/ 124 h 464"/>
                <a:gd name="T50" fmla="*/ 554 w 624"/>
                <a:gd name="T51" fmla="*/ 7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464">
                  <a:moveTo>
                    <a:pt x="614" y="355"/>
                  </a:moveTo>
                  <a:cubicBezTo>
                    <a:pt x="613" y="377"/>
                    <a:pt x="624" y="460"/>
                    <a:pt x="535" y="461"/>
                  </a:cubicBezTo>
                  <a:cubicBezTo>
                    <a:pt x="530" y="463"/>
                    <a:pt x="525" y="464"/>
                    <a:pt x="519" y="464"/>
                  </a:cubicBezTo>
                  <a:cubicBezTo>
                    <a:pt x="65" y="464"/>
                    <a:pt x="65" y="464"/>
                    <a:pt x="65" y="464"/>
                  </a:cubicBezTo>
                  <a:cubicBezTo>
                    <a:pt x="29" y="464"/>
                    <a:pt x="0" y="435"/>
                    <a:pt x="0" y="399"/>
                  </a:cubicBezTo>
                  <a:cubicBezTo>
                    <a:pt x="0" y="394"/>
                    <a:pt x="0" y="394"/>
                    <a:pt x="0" y="394"/>
                  </a:cubicBezTo>
                  <a:cubicBezTo>
                    <a:pt x="0" y="124"/>
                    <a:pt x="0" y="124"/>
                    <a:pt x="0" y="124"/>
                  </a:cubicBezTo>
                  <a:cubicBezTo>
                    <a:pt x="0" y="59"/>
                    <a:pt x="0" y="59"/>
                    <a:pt x="0" y="59"/>
                  </a:cubicBezTo>
                  <a:cubicBezTo>
                    <a:pt x="0" y="55"/>
                    <a:pt x="2" y="51"/>
                    <a:pt x="4" y="48"/>
                  </a:cubicBezTo>
                  <a:cubicBezTo>
                    <a:pt x="7" y="46"/>
                    <a:pt x="11" y="44"/>
                    <a:pt x="15" y="44"/>
                  </a:cubicBezTo>
                  <a:cubicBezTo>
                    <a:pt x="37" y="44"/>
                    <a:pt x="37" y="44"/>
                    <a:pt x="37" y="44"/>
                  </a:cubicBezTo>
                  <a:cubicBezTo>
                    <a:pt x="90" y="35"/>
                    <a:pt x="75" y="0"/>
                    <a:pt x="75" y="0"/>
                  </a:cubicBezTo>
                  <a:cubicBezTo>
                    <a:pt x="579" y="0"/>
                    <a:pt x="579" y="0"/>
                    <a:pt x="579" y="0"/>
                  </a:cubicBezTo>
                  <a:cubicBezTo>
                    <a:pt x="598" y="0"/>
                    <a:pt x="614" y="8"/>
                    <a:pt x="614" y="32"/>
                  </a:cubicBezTo>
                  <a:lnTo>
                    <a:pt x="614" y="355"/>
                  </a:lnTo>
                  <a:close/>
                  <a:moveTo>
                    <a:pt x="554" y="74"/>
                  </a:moveTo>
                  <a:cubicBezTo>
                    <a:pt x="30" y="74"/>
                    <a:pt x="30" y="74"/>
                    <a:pt x="30" y="74"/>
                  </a:cubicBezTo>
                  <a:cubicBezTo>
                    <a:pt x="30" y="124"/>
                    <a:pt x="30" y="124"/>
                    <a:pt x="30" y="124"/>
                  </a:cubicBezTo>
                  <a:cubicBezTo>
                    <a:pt x="30" y="394"/>
                    <a:pt x="30" y="394"/>
                    <a:pt x="30" y="394"/>
                  </a:cubicBezTo>
                  <a:cubicBezTo>
                    <a:pt x="30" y="399"/>
                    <a:pt x="30" y="399"/>
                    <a:pt x="30" y="399"/>
                  </a:cubicBezTo>
                  <a:cubicBezTo>
                    <a:pt x="30" y="418"/>
                    <a:pt x="46" y="434"/>
                    <a:pt x="65" y="434"/>
                  </a:cubicBezTo>
                  <a:cubicBezTo>
                    <a:pt x="519" y="434"/>
                    <a:pt x="519" y="434"/>
                    <a:pt x="519" y="434"/>
                  </a:cubicBezTo>
                  <a:cubicBezTo>
                    <a:pt x="538" y="434"/>
                    <a:pt x="554" y="418"/>
                    <a:pt x="554" y="399"/>
                  </a:cubicBezTo>
                  <a:cubicBezTo>
                    <a:pt x="554" y="394"/>
                    <a:pt x="554" y="394"/>
                    <a:pt x="554" y="394"/>
                  </a:cubicBezTo>
                  <a:cubicBezTo>
                    <a:pt x="554" y="124"/>
                    <a:pt x="554" y="124"/>
                    <a:pt x="554" y="124"/>
                  </a:cubicBezTo>
                  <a:lnTo>
                    <a:pt x="554" y="7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1" name="Freeform 237"/>
            <p:cNvSpPr/>
            <p:nvPr/>
          </p:nvSpPr>
          <p:spPr bwMode="auto">
            <a:xfrm>
              <a:off x="2271713" y="5668963"/>
              <a:ext cx="176213" cy="17463"/>
            </a:xfrm>
            <a:custGeom>
              <a:avLst/>
              <a:gdLst>
                <a:gd name="T0" fmla="*/ 0 w 229"/>
                <a:gd name="T1" fmla="*/ 12 h 24"/>
                <a:gd name="T2" fmla="*/ 12 w 229"/>
                <a:gd name="T3" fmla="*/ 0 h 24"/>
                <a:gd name="T4" fmla="*/ 217 w 229"/>
                <a:gd name="T5" fmla="*/ 0 h 24"/>
                <a:gd name="T6" fmla="*/ 229 w 229"/>
                <a:gd name="T7" fmla="*/ 12 h 24"/>
                <a:gd name="T8" fmla="*/ 217 w 229"/>
                <a:gd name="T9" fmla="*/ 24 h 24"/>
                <a:gd name="T10" fmla="*/ 12 w 229"/>
                <a:gd name="T11" fmla="*/ 24 h 24"/>
                <a:gd name="T12" fmla="*/ 0 w 229"/>
                <a:gd name="T13" fmla="*/ 12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0" y="12"/>
                  </a:moveTo>
                  <a:cubicBezTo>
                    <a:pt x="0" y="5"/>
                    <a:pt x="5" y="0"/>
                    <a:pt x="12" y="0"/>
                  </a:cubicBezTo>
                  <a:cubicBezTo>
                    <a:pt x="217" y="0"/>
                    <a:pt x="217" y="0"/>
                    <a:pt x="217" y="0"/>
                  </a:cubicBezTo>
                  <a:cubicBezTo>
                    <a:pt x="224" y="0"/>
                    <a:pt x="229" y="5"/>
                    <a:pt x="229" y="12"/>
                  </a:cubicBezTo>
                  <a:cubicBezTo>
                    <a:pt x="229" y="18"/>
                    <a:pt x="224" y="24"/>
                    <a:pt x="217" y="24"/>
                  </a:cubicBezTo>
                  <a:cubicBezTo>
                    <a:pt x="12" y="24"/>
                    <a:pt x="12" y="24"/>
                    <a:pt x="12" y="24"/>
                  </a:cubicBezTo>
                  <a:cubicBezTo>
                    <a:pt x="5" y="24"/>
                    <a:pt x="0" y="18"/>
                    <a:pt x="0" y="1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2" name="Freeform 238"/>
            <p:cNvSpPr/>
            <p:nvPr/>
          </p:nvSpPr>
          <p:spPr bwMode="auto">
            <a:xfrm>
              <a:off x="2271713" y="5749925"/>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8"/>
                    <a:pt x="229" y="12"/>
                  </a:cubicBezTo>
                  <a:cubicBezTo>
                    <a:pt x="229" y="5"/>
                    <a:pt x="224" y="0"/>
                    <a:pt x="217" y="0"/>
                  </a:cubicBezTo>
                  <a:cubicBezTo>
                    <a:pt x="12" y="0"/>
                    <a:pt x="12" y="0"/>
                    <a:pt x="12" y="0"/>
                  </a:cubicBezTo>
                  <a:cubicBezTo>
                    <a:pt x="5" y="0"/>
                    <a:pt x="0" y="5"/>
                    <a:pt x="0" y="12"/>
                  </a:cubicBezTo>
                  <a:cubicBezTo>
                    <a:pt x="0" y="18"/>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3" name="Freeform 239"/>
            <p:cNvSpPr/>
            <p:nvPr/>
          </p:nvSpPr>
          <p:spPr bwMode="auto">
            <a:xfrm>
              <a:off x="2271713" y="5708650"/>
              <a:ext cx="176213" cy="19050"/>
            </a:xfrm>
            <a:custGeom>
              <a:avLst/>
              <a:gdLst>
                <a:gd name="T0" fmla="*/ 12 w 229"/>
                <a:gd name="T1" fmla="*/ 24 h 24"/>
                <a:gd name="T2" fmla="*/ 217 w 229"/>
                <a:gd name="T3" fmla="*/ 24 h 24"/>
                <a:gd name="T4" fmla="*/ 229 w 229"/>
                <a:gd name="T5" fmla="*/ 12 h 24"/>
                <a:gd name="T6" fmla="*/ 217 w 229"/>
                <a:gd name="T7" fmla="*/ 0 h 24"/>
                <a:gd name="T8" fmla="*/ 12 w 229"/>
                <a:gd name="T9" fmla="*/ 0 h 24"/>
                <a:gd name="T10" fmla="*/ 0 w 229"/>
                <a:gd name="T11" fmla="*/ 12 h 24"/>
                <a:gd name="T12" fmla="*/ 12 w 229"/>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29" h="24">
                  <a:moveTo>
                    <a:pt x="12" y="24"/>
                  </a:moveTo>
                  <a:cubicBezTo>
                    <a:pt x="217" y="24"/>
                    <a:pt x="217" y="24"/>
                    <a:pt x="217" y="24"/>
                  </a:cubicBezTo>
                  <a:cubicBezTo>
                    <a:pt x="224" y="24"/>
                    <a:pt x="229" y="19"/>
                    <a:pt x="229" y="12"/>
                  </a:cubicBezTo>
                  <a:cubicBezTo>
                    <a:pt x="229" y="6"/>
                    <a:pt x="224" y="0"/>
                    <a:pt x="217" y="0"/>
                  </a:cubicBezTo>
                  <a:cubicBezTo>
                    <a:pt x="12" y="0"/>
                    <a:pt x="12" y="0"/>
                    <a:pt x="12" y="0"/>
                  </a:cubicBezTo>
                  <a:cubicBezTo>
                    <a:pt x="5" y="0"/>
                    <a:pt x="0" y="6"/>
                    <a:pt x="0" y="12"/>
                  </a:cubicBezTo>
                  <a:cubicBezTo>
                    <a:pt x="0" y="19"/>
                    <a:pt x="5" y="24"/>
                    <a:pt x="12" y="2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4" name="Freeform 240"/>
            <p:cNvSpPr>
              <a:spLocks noEditPoints="1"/>
            </p:cNvSpPr>
            <p:nvPr/>
          </p:nvSpPr>
          <p:spPr bwMode="auto">
            <a:xfrm>
              <a:off x="2093913" y="5654675"/>
              <a:ext cx="150813" cy="168275"/>
            </a:xfrm>
            <a:custGeom>
              <a:avLst/>
              <a:gdLst>
                <a:gd name="T0" fmla="*/ 0 w 196"/>
                <a:gd name="T1" fmla="*/ 0 h 218"/>
                <a:gd name="T2" fmla="*/ 0 w 196"/>
                <a:gd name="T3" fmla="*/ 218 h 218"/>
                <a:gd name="T4" fmla="*/ 196 w 196"/>
                <a:gd name="T5" fmla="*/ 218 h 218"/>
                <a:gd name="T6" fmla="*/ 196 w 196"/>
                <a:gd name="T7" fmla="*/ 0 h 218"/>
                <a:gd name="T8" fmla="*/ 0 w 196"/>
                <a:gd name="T9" fmla="*/ 0 h 218"/>
                <a:gd name="T10" fmla="*/ 7 w 196"/>
                <a:gd name="T11" fmla="*/ 208 h 218"/>
                <a:gd name="T12" fmla="*/ 13 w 196"/>
                <a:gd name="T13" fmla="*/ 181 h 218"/>
                <a:gd name="T14" fmla="*/ 27 w 196"/>
                <a:gd name="T15" fmla="*/ 162 h 218"/>
                <a:gd name="T16" fmla="*/ 63 w 196"/>
                <a:gd name="T17" fmla="*/ 145 h 218"/>
                <a:gd name="T18" fmla="*/ 79 w 196"/>
                <a:gd name="T19" fmla="*/ 133 h 218"/>
                <a:gd name="T20" fmla="*/ 79 w 196"/>
                <a:gd name="T21" fmla="*/ 133 h 218"/>
                <a:gd name="T22" fmla="*/ 79 w 196"/>
                <a:gd name="T23" fmla="*/ 128 h 218"/>
                <a:gd name="T24" fmla="*/ 67 w 196"/>
                <a:gd name="T25" fmla="*/ 110 h 218"/>
                <a:gd name="T26" fmla="*/ 63 w 196"/>
                <a:gd name="T27" fmla="*/ 75 h 218"/>
                <a:gd name="T28" fmla="*/ 78 w 196"/>
                <a:gd name="T29" fmla="*/ 50 h 218"/>
                <a:gd name="T30" fmla="*/ 121 w 196"/>
                <a:gd name="T31" fmla="*/ 48 h 218"/>
                <a:gd name="T32" fmla="*/ 137 w 196"/>
                <a:gd name="T33" fmla="*/ 56 h 218"/>
                <a:gd name="T34" fmla="*/ 139 w 196"/>
                <a:gd name="T35" fmla="*/ 76 h 218"/>
                <a:gd name="T36" fmla="*/ 133 w 196"/>
                <a:gd name="T37" fmla="*/ 93 h 218"/>
                <a:gd name="T38" fmla="*/ 132 w 196"/>
                <a:gd name="T39" fmla="*/ 112 h 218"/>
                <a:gd name="T40" fmla="*/ 123 w 196"/>
                <a:gd name="T41" fmla="*/ 132 h 218"/>
                <a:gd name="T42" fmla="*/ 123 w 196"/>
                <a:gd name="T43" fmla="*/ 133 h 218"/>
                <a:gd name="T44" fmla="*/ 123 w 196"/>
                <a:gd name="T45" fmla="*/ 133 h 218"/>
                <a:gd name="T46" fmla="*/ 145 w 196"/>
                <a:gd name="T47" fmla="*/ 150 h 218"/>
                <a:gd name="T48" fmla="*/ 177 w 196"/>
                <a:gd name="T49" fmla="*/ 178 h 218"/>
                <a:gd name="T50" fmla="*/ 183 w 196"/>
                <a:gd name="T51" fmla="*/ 209 h 218"/>
                <a:gd name="T52" fmla="*/ 7 w 196"/>
                <a:gd name="T53"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6" h="218">
                  <a:moveTo>
                    <a:pt x="0" y="0"/>
                  </a:moveTo>
                  <a:cubicBezTo>
                    <a:pt x="0" y="218"/>
                    <a:pt x="0" y="218"/>
                    <a:pt x="0" y="218"/>
                  </a:cubicBezTo>
                  <a:cubicBezTo>
                    <a:pt x="196" y="218"/>
                    <a:pt x="196" y="218"/>
                    <a:pt x="196" y="218"/>
                  </a:cubicBezTo>
                  <a:cubicBezTo>
                    <a:pt x="196" y="0"/>
                    <a:pt x="196" y="0"/>
                    <a:pt x="196" y="0"/>
                  </a:cubicBezTo>
                  <a:lnTo>
                    <a:pt x="0" y="0"/>
                  </a:lnTo>
                  <a:close/>
                  <a:moveTo>
                    <a:pt x="7" y="208"/>
                  </a:moveTo>
                  <a:cubicBezTo>
                    <a:pt x="7" y="208"/>
                    <a:pt x="11" y="189"/>
                    <a:pt x="13" y="181"/>
                  </a:cubicBezTo>
                  <a:cubicBezTo>
                    <a:pt x="15" y="173"/>
                    <a:pt x="14" y="169"/>
                    <a:pt x="27" y="162"/>
                  </a:cubicBezTo>
                  <a:cubicBezTo>
                    <a:pt x="40" y="155"/>
                    <a:pt x="61" y="147"/>
                    <a:pt x="63" y="145"/>
                  </a:cubicBezTo>
                  <a:cubicBezTo>
                    <a:pt x="65" y="143"/>
                    <a:pt x="77" y="135"/>
                    <a:pt x="79" y="133"/>
                  </a:cubicBezTo>
                  <a:cubicBezTo>
                    <a:pt x="79" y="133"/>
                    <a:pt x="79" y="133"/>
                    <a:pt x="79" y="133"/>
                  </a:cubicBezTo>
                  <a:cubicBezTo>
                    <a:pt x="79" y="132"/>
                    <a:pt x="79" y="130"/>
                    <a:pt x="79" y="128"/>
                  </a:cubicBezTo>
                  <a:cubicBezTo>
                    <a:pt x="77" y="122"/>
                    <a:pt x="70" y="115"/>
                    <a:pt x="67" y="110"/>
                  </a:cubicBezTo>
                  <a:cubicBezTo>
                    <a:pt x="63" y="104"/>
                    <a:pt x="62" y="90"/>
                    <a:pt x="63" y="75"/>
                  </a:cubicBezTo>
                  <a:cubicBezTo>
                    <a:pt x="64" y="60"/>
                    <a:pt x="78" y="50"/>
                    <a:pt x="78" y="50"/>
                  </a:cubicBezTo>
                  <a:cubicBezTo>
                    <a:pt x="103" y="36"/>
                    <a:pt x="114" y="45"/>
                    <a:pt x="121" y="48"/>
                  </a:cubicBezTo>
                  <a:cubicBezTo>
                    <a:pt x="128" y="50"/>
                    <a:pt x="136" y="52"/>
                    <a:pt x="137" y="56"/>
                  </a:cubicBezTo>
                  <a:cubicBezTo>
                    <a:pt x="138" y="61"/>
                    <a:pt x="139" y="71"/>
                    <a:pt x="139" y="76"/>
                  </a:cubicBezTo>
                  <a:cubicBezTo>
                    <a:pt x="139" y="82"/>
                    <a:pt x="134" y="91"/>
                    <a:pt x="133" y="93"/>
                  </a:cubicBezTo>
                  <a:cubicBezTo>
                    <a:pt x="133" y="100"/>
                    <a:pt x="132" y="110"/>
                    <a:pt x="132" y="112"/>
                  </a:cubicBezTo>
                  <a:cubicBezTo>
                    <a:pt x="131" y="117"/>
                    <a:pt x="127" y="125"/>
                    <a:pt x="123" y="132"/>
                  </a:cubicBezTo>
                  <a:cubicBezTo>
                    <a:pt x="123" y="132"/>
                    <a:pt x="123" y="132"/>
                    <a:pt x="123" y="133"/>
                  </a:cubicBezTo>
                  <a:cubicBezTo>
                    <a:pt x="123" y="133"/>
                    <a:pt x="123" y="133"/>
                    <a:pt x="123" y="133"/>
                  </a:cubicBezTo>
                  <a:cubicBezTo>
                    <a:pt x="123" y="133"/>
                    <a:pt x="121" y="138"/>
                    <a:pt x="145" y="150"/>
                  </a:cubicBezTo>
                  <a:cubicBezTo>
                    <a:pt x="168" y="162"/>
                    <a:pt x="175" y="171"/>
                    <a:pt x="177" y="178"/>
                  </a:cubicBezTo>
                  <a:cubicBezTo>
                    <a:pt x="179" y="186"/>
                    <a:pt x="183" y="209"/>
                    <a:pt x="183" y="209"/>
                  </a:cubicBezTo>
                  <a:lnTo>
                    <a:pt x="7" y="208"/>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5" name="Group 259"/>
          <p:cNvGrpSpPr/>
          <p:nvPr/>
        </p:nvGrpSpPr>
        <p:grpSpPr>
          <a:xfrm>
            <a:off x="4429200" y="4404361"/>
            <a:ext cx="518584" cy="594784"/>
            <a:chOff x="4638675" y="4654550"/>
            <a:chExt cx="388938" cy="446088"/>
          </a:xfrm>
          <a:solidFill>
            <a:schemeClr val="bg1"/>
          </a:solidFill>
        </p:grpSpPr>
        <p:sp>
          <p:nvSpPr>
            <p:cNvPr id="426"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7"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28"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29" name="Group 263"/>
          <p:cNvGrpSpPr/>
          <p:nvPr/>
        </p:nvGrpSpPr>
        <p:grpSpPr>
          <a:xfrm>
            <a:off x="1491401" y="4372612"/>
            <a:ext cx="556684" cy="552451"/>
            <a:chOff x="2097088" y="4630738"/>
            <a:chExt cx="417513" cy="414338"/>
          </a:xfrm>
          <a:solidFill>
            <a:schemeClr val="bg1"/>
          </a:solidFill>
        </p:grpSpPr>
        <p:sp>
          <p:nvSpPr>
            <p:cNvPr id="430" name="Freeform 244"/>
            <p:cNvSpPr>
              <a:spLocks noEditPoints="1"/>
            </p:cNvSpPr>
            <p:nvPr/>
          </p:nvSpPr>
          <p:spPr bwMode="auto">
            <a:xfrm>
              <a:off x="2097088" y="4630738"/>
              <a:ext cx="417513" cy="320675"/>
            </a:xfrm>
            <a:custGeom>
              <a:avLst/>
              <a:gdLst>
                <a:gd name="T0" fmla="*/ 312 w 543"/>
                <a:gd name="T1" fmla="*/ 241 h 417"/>
                <a:gd name="T2" fmla="*/ 306 w 543"/>
                <a:gd name="T3" fmla="*/ 229 h 417"/>
                <a:gd name="T4" fmla="*/ 283 w 543"/>
                <a:gd name="T5" fmla="*/ 222 h 417"/>
                <a:gd name="T6" fmla="*/ 283 w 543"/>
                <a:gd name="T7" fmla="*/ 260 h 417"/>
                <a:gd name="T8" fmla="*/ 304 w 543"/>
                <a:gd name="T9" fmla="*/ 255 h 417"/>
                <a:gd name="T10" fmla="*/ 312 w 543"/>
                <a:gd name="T11" fmla="*/ 241 h 417"/>
                <a:gd name="T12" fmla="*/ 256 w 543"/>
                <a:gd name="T13" fmla="*/ 173 h 417"/>
                <a:gd name="T14" fmla="*/ 256 w 543"/>
                <a:gd name="T15" fmla="*/ 138 h 417"/>
                <a:gd name="T16" fmla="*/ 237 w 543"/>
                <a:gd name="T17" fmla="*/ 143 h 417"/>
                <a:gd name="T18" fmla="*/ 229 w 543"/>
                <a:gd name="T19" fmla="*/ 155 h 417"/>
                <a:gd name="T20" fmla="*/ 234 w 543"/>
                <a:gd name="T21" fmla="*/ 166 h 417"/>
                <a:gd name="T22" fmla="*/ 256 w 543"/>
                <a:gd name="T23" fmla="*/ 173 h 417"/>
                <a:gd name="T24" fmla="*/ 0 w 543"/>
                <a:gd name="T25" fmla="*/ 210 h 417"/>
                <a:gd name="T26" fmla="*/ 271 w 543"/>
                <a:gd name="T27" fmla="*/ 1 h 417"/>
                <a:gd name="T28" fmla="*/ 543 w 543"/>
                <a:gd name="T29" fmla="*/ 208 h 417"/>
                <a:gd name="T30" fmla="*/ 271 w 543"/>
                <a:gd name="T31" fmla="*/ 417 h 417"/>
                <a:gd name="T32" fmla="*/ 0 w 543"/>
                <a:gd name="T33" fmla="*/ 210 h 417"/>
                <a:gd name="T34" fmla="*/ 161 w 543"/>
                <a:gd name="T35" fmla="*/ 157 h 417"/>
                <a:gd name="T36" fmla="*/ 167 w 543"/>
                <a:gd name="T37" fmla="*/ 182 h 417"/>
                <a:gd name="T38" fmla="*/ 184 w 543"/>
                <a:gd name="T39" fmla="*/ 198 h 417"/>
                <a:gd name="T40" fmla="*/ 209 w 543"/>
                <a:gd name="T41" fmla="*/ 209 h 417"/>
                <a:gd name="T42" fmla="*/ 237 w 543"/>
                <a:gd name="T43" fmla="*/ 216 h 417"/>
                <a:gd name="T44" fmla="*/ 255 w 543"/>
                <a:gd name="T45" fmla="*/ 219 h 417"/>
                <a:gd name="T46" fmla="*/ 255 w 543"/>
                <a:gd name="T47" fmla="*/ 261 h 417"/>
                <a:gd name="T48" fmla="*/ 206 w 543"/>
                <a:gd name="T49" fmla="*/ 254 h 417"/>
                <a:gd name="T50" fmla="*/ 172 w 543"/>
                <a:gd name="T51" fmla="*/ 244 h 417"/>
                <a:gd name="T52" fmla="*/ 166 w 543"/>
                <a:gd name="T53" fmla="*/ 244 h 417"/>
                <a:gd name="T54" fmla="*/ 166 w 543"/>
                <a:gd name="T55" fmla="*/ 287 h 417"/>
                <a:gd name="T56" fmla="*/ 207 w 543"/>
                <a:gd name="T57" fmla="*/ 297 h 417"/>
                <a:gd name="T58" fmla="*/ 254 w 543"/>
                <a:gd name="T59" fmla="*/ 300 h 417"/>
                <a:gd name="T60" fmla="*/ 254 w 543"/>
                <a:gd name="T61" fmla="*/ 354 h 417"/>
                <a:gd name="T62" fmla="*/ 286 w 543"/>
                <a:gd name="T63" fmla="*/ 354 h 417"/>
                <a:gd name="T64" fmla="*/ 286 w 543"/>
                <a:gd name="T65" fmla="*/ 300 h 417"/>
                <a:gd name="T66" fmla="*/ 326 w 543"/>
                <a:gd name="T67" fmla="*/ 293 h 417"/>
                <a:gd name="T68" fmla="*/ 356 w 543"/>
                <a:gd name="T69" fmla="*/ 279 h 417"/>
                <a:gd name="T70" fmla="*/ 375 w 543"/>
                <a:gd name="T71" fmla="*/ 259 h 417"/>
                <a:gd name="T72" fmla="*/ 382 w 543"/>
                <a:gd name="T73" fmla="*/ 235 h 417"/>
                <a:gd name="T74" fmla="*/ 362 w 543"/>
                <a:gd name="T75" fmla="*/ 198 h 417"/>
                <a:gd name="T76" fmla="*/ 302 w 543"/>
                <a:gd name="T77" fmla="*/ 178 h 417"/>
                <a:gd name="T78" fmla="*/ 285 w 543"/>
                <a:gd name="T79" fmla="*/ 176 h 417"/>
                <a:gd name="T80" fmla="*/ 285 w 543"/>
                <a:gd name="T81" fmla="*/ 138 h 417"/>
                <a:gd name="T82" fmla="*/ 324 w 543"/>
                <a:gd name="T83" fmla="*/ 142 h 417"/>
                <a:gd name="T84" fmla="*/ 355 w 543"/>
                <a:gd name="T85" fmla="*/ 153 h 417"/>
                <a:gd name="T86" fmla="*/ 361 w 543"/>
                <a:gd name="T87" fmla="*/ 153 h 417"/>
                <a:gd name="T88" fmla="*/ 361 w 543"/>
                <a:gd name="T89" fmla="*/ 109 h 417"/>
                <a:gd name="T90" fmla="*/ 326 w 543"/>
                <a:gd name="T91" fmla="*/ 102 h 417"/>
                <a:gd name="T92" fmla="*/ 286 w 543"/>
                <a:gd name="T93" fmla="*/ 98 h 417"/>
                <a:gd name="T94" fmla="*/ 286 w 543"/>
                <a:gd name="T95" fmla="*/ 64 h 417"/>
                <a:gd name="T96" fmla="*/ 254 w 543"/>
                <a:gd name="T97" fmla="*/ 64 h 417"/>
                <a:gd name="T98" fmla="*/ 254 w 543"/>
                <a:gd name="T99" fmla="*/ 99 h 417"/>
                <a:gd name="T100" fmla="*/ 186 w 543"/>
                <a:gd name="T101" fmla="*/ 118 h 417"/>
                <a:gd name="T102" fmla="*/ 161 w 543"/>
                <a:gd name="T103" fmla="*/ 15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3" h="417">
                  <a:moveTo>
                    <a:pt x="312" y="241"/>
                  </a:moveTo>
                  <a:cubicBezTo>
                    <a:pt x="312" y="236"/>
                    <a:pt x="310" y="232"/>
                    <a:pt x="306" y="229"/>
                  </a:cubicBezTo>
                  <a:cubicBezTo>
                    <a:pt x="301" y="226"/>
                    <a:pt x="294" y="224"/>
                    <a:pt x="283" y="222"/>
                  </a:cubicBezTo>
                  <a:cubicBezTo>
                    <a:pt x="283" y="260"/>
                    <a:pt x="283" y="260"/>
                    <a:pt x="283" y="260"/>
                  </a:cubicBezTo>
                  <a:cubicBezTo>
                    <a:pt x="292" y="260"/>
                    <a:pt x="299" y="258"/>
                    <a:pt x="304" y="255"/>
                  </a:cubicBezTo>
                  <a:cubicBezTo>
                    <a:pt x="310" y="252"/>
                    <a:pt x="312" y="248"/>
                    <a:pt x="312" y="241"/>
                  </a:cubicBezTo>
                  <a:close/>
                  <a:moveTo>
                    <a:pt x="256" y="173"/>
                  </a:moveTo>
                  <a:cubicBezTo>
                    <a:pt x="256" y="138"/>
                    <a:pt x="256" y="138"/>
                    <a:pt x="256" y="138"/>
                  </a:cubicBezTo>
                  <a:cubicBezTo>
                    <a:pt x="249" y="138"/>
                    <a:pt x="243" y="140"/>
                    <a:pt x="237" y="143"/>
                  </a:cubicBezTo>
                  <a:cubicBezTo>
                    <a:pt x="232" y="146"/>
                    <a:pt x="229" y="150"/>
                    <a:pt x="229" y="155"/>
                  </a:cubicBezTo>
                  <a:cubicBezTo>
                    <a:pt x="229" y="159"/>
                    <a:pt x="231" y="163"/>
                    <a:pt x="234" y="166"/>
                  </a:cubicBezTo>
                  <a:cubicBezTo>
                    <a:pt x="237" y="168"/>
                    <a:pt x="244" y="171"/>
                    <a:pt x="256" y="173"/>
                  </a:cubicBezTo>
                  <a:close/>
                  <a:moveTo>
                    <a:pt x="0" y="210"/>
                  </a:moveTo>
                  <a:cubicBezTo>
                    <a:pt x="0" y="95"/>
                    <a:pt x="122" y="2"/>
                    <a:pt x="271" y="1"/>
                  </a:cubicBezTo>
                  <a:cubicBezTo>
                    <a:pt x="421" y="0"/>
                    <a:pt x="543" y="92"/>
                    <a:pt x="543" y="208"/>
                  </a:cubicBezTo>
                  <a:cubicBezTo>
                    <a:pt x="543" y="323"/>
                    <a:pt x="421" y="417"/>
                    <a:pt x="271" y="417"/>
                  </a:cubicBezTo>
                  <a:cubicBezTo>
                    <a:pt x="122" y="417"/>
                    <a:pt x="0" y="324"/>
                    <a:pt x="0" y="210"/>
                  </a:cubicBezTo>
                  <a:close/>
                  <a:moveTo>
                    <a:pt x="161" y="157"/>
                  </a:moveTo>
                  <a:cubicBezTo>
                    <a:pt x="161" y="167"/>
                    <a:pt x="163" y="175"/>
                    <a:pt x="167" y="182"/>
                  </a:cubicBezTo>
                  <a:cubicBezTo>
                    <a:pt x="171" y="188"/>
                    <a:pt x="177" y="194"/>
                    <a:pt x="184" y="198"/>
                  </a:cubicBezTo>
                  <a:cubicBezTo>
                    <a:pt x="191" y="203"/>
                    <a:pt x="200" y="207"/>
                    <a:pt x="209" y="209"/>
                  </a:cubicBezTo>
                  <a:cubicBezTo>
                    <a:pt x="218" y="212"/>
                    <a:pt x="227" y="214"/>
                    <a:pt x="237" y="216"/>
                  </a:cubicBezTo>
                  <a:cubicBezTo>
                    <a:pt x="255" y="219"/>
                    <a:pt x="255" y="219"/>
                    <a:pt x="255" y="219"/>
                  </a:cubicBezTo>
                  <a:cubicBezTo>
                    <a:pt x="255" y="261"/>
                    <a:pt x="255" y="261"/>
                    <a:pt x="255" y="261"/>
                  </a:cubicBezTo>
                  <a:cubicBezTo>
                    <a:pt x="239" y="260"/>
                    <a:pt x="222" y="258"/>
                    <a:pt x="206" y="254"/>
                  </a:cubicBezTo>
                  <a:cubicBezTo>
                    <a:pt x="190" y="250"/>
                    <a:pt x="179" y="247"/>
                    <a:pt x="172" y="244"/>
                  </a:cubicBezTo>
                  <a:cubicBezTo>
                    <a:pt x="166" y="244"/>
                    <a:pt x="166" y="244"/>
                    <a:pt x="166" y="244"/>
                  </a:cubicBezTo>
                  <a:cubicBezTo>
                    <a:pt x="166" y="287"/>
                    <a:pt x="166" y="287"/>
                    <a:pt x="166" y="287"/>
                  </a:cubicBezTo>
                  <a:cubicBezTo>
                    <a:pt x="176" y="291"/>
                    <a:pt x="190" y="294"/>
                    <a:pt x="207" y="297"/>
                  </a:cubicBezTo>
                  <a:cubicBezTo>
                    <a:pt x="224" y="299"/>
                    <a:pt x="240" y="300"/>
                    <a:pt x="254" y="300"/>
                  </a:cubicBezTo>
                  <a:cubicBezTo>
                    <a:pt x="254" y="354"/>
                    <a:pt x="254" y="354"/>
                    <a:pt x="254" y="354"/>
                  </a:cubicBezTo>
                  <a:cubicBezTo>
                    <a:pt x="286" y="354"/>
                    <a:pt x="286" y="354"/>
                    <a:pt x="286" y="354"/>
                  </a:cubicBezTo>
                  <a:cubicBezTo>
                    <a:pt x="286" y="300"/>
                    <a:pt x="286" y="300"/>
                    <a:pt x="286" y="300"/>
                  </a:cubicBezTo>
                  <a:cubicBezTo>
                    <a:pt x="301" y="299"/>
                    <a:pt x="314" y="297"/>
                    <a:pt x="326" y="293"/>
                  </a:cubicBezTo>
                  <a:cubicBezTo>
                    <a:pt x="338" y="289"/>
                    <a:pt x="348" y="285"/>
                    <a:pt x="356" y="279"/>
                  </a:cubicBezTo>
                  <a:cubicBezTo>
                    <a:pt x="364" y="273"/>
                    <a:pt x="370" y="267"/>
                    <a:pt x="375" y="259"/>
                  </a:cubicBezTo>
                  <a:cubicBezTo>
                    <a:pt x="379" y="252"/>
                    <a:pt x="382" y="244"/>
                    <a:pt x="382" y="235"/>
                  </a:cubicBezTo>
                  <a:cubicBezTo>
                    <a:pt x="382" y="219"/>
                    <a:pt x="375" y="206"/>
                    <a:pt x="362" y="198"/>
                  </a:cubicBezTo>
                  <a:cubicBezTo>
                    <a:pt x="349" y="189"/>
                    <a:pt x="329" y="183"/>
                    <a:pt x="302" y="178"/>
                  </a:cubicBezTo>
                  <a:cubicBezTo>
                    <a:pt x="285" y="176"/>
                    <a:pt x="285" y="176"/>
                    <a:pt x="285" y="176"/>
                  </a:cubicBezTo>
                  <a:cubicBezTo>
                    <a:pt x="285" y="138"/>
                    <a:pt x="285" y="138"/>
                    <a:pt x="285" y="138"/>
                  </a:cubicBezTo>
                  <a:cubicBezTo>
                    <a:pt x="299" y="138"/>
                    <a:pt x="312" y="140"/>
                    <a:pt x="324" y="142"/>
                  </a:cubicBezTo>
                  <a:cubicBezTo>
                    <a:pt x="335" y="145"/>
                    <a:pt x="345" y="148"/>
                    <a:pt x="355" y="153"/>
                  </a:cubicBezTo>
                  <a:cubicBezTo>
                    <a:pt x="361" y="153"/>
                    <a:pt x="361" y="153"/>
                    <a:pt x="361" y="153"/>
                  </a:cubicBezTo>
                  <a:cubicBezTo>
                    <a:pt x="361" y="109"/>
                    <a:pt x="361" y="109"/>
                    <a:pt x="361" y="109"/>
                  </a:cubicBezTo>
                  <a:cubicBezTo>
                    <a:pt x="353" y="107"/>
                    <a:pt x="341" y="104"/>
                    <a:pt x="326" y="102"/>
                  </a:cubicBezTo>
                  <a:cubicBezTo>
                    <a:pt x="311" y="100"/>
                    <a:pt x="298" y="99"/>
                    <a:pt x="286" y="98"/>
                  </a:cubicBezTo>
                  <a:cubicBezTo>
                    <a:pt x="286" y="64"/>
                    <a:pt x="286" y="64"/>
                    <a:pt x="286" y="64"/>
                  </a:cubicBezTo>
                  <a:cubicBezTo>
                    <a:pt x="254" y="64"/>
                    <a:pt x="254" y="64"/>
                    <a:pt x="254" y="64"/>
                  </a:cubicBezTo>
                  <a:cubicBezTo>
                    <a:pt x="254" y="99"/>
                    <a:pt x="254" y="99"/>
                    <a:pt x="254" y="99"/>
                  </a:cubicBezTo>
                  <a:cubicBezTo>
                    <a:pt x="225" y="101"/>
                    <a:pt x="202" y="108"/>
                    <a:pt x="186" y="118"/>
                  </a:cubicBezTo>
                  <a:cubicBezTo>
                    <a:pt x="169" y="129"/>
                    <a:pt x="161" y="142"/>
                    <a:pt x="161" y="15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1" name="Freeform 245"/>
            <p:cNvSpPr/>
            <p:nvPr/>
          </p:nvSpPr>
          <p:spPr bwMode="auto">
            <a:xfrm>
              <a:off x="2097088" y="4811713"/>
              <a:ext cx="417513" cy="168275"/>
            </a:xfrm>
            <a:custGeom>
              <a:avLst/>
              <a:gdLst>
                <a:gd name="T0" fmla="*/ 542 w 543"/>
                <a:gd name="T1" fmla="*/ 0 h 219"/>
                <a:gd name="T2" fmla="*/ 543 w 543"/>
                <a:gd name="T3" fmla="*/ 10 h 219"/>
                <a:gd name="T4" fmla="*/ 271 w 543"/>
                <a:gd name="T5" fmla="*/ 219 h 219"/>
                <a:gd name="T6" fmla="*/ 0 w 543"/>
                <a:gd name="T7" fmla="*/ 12 h 219"/>
                <a:gd name="T8" fmla="*/ 0 w 543"/>
                <a:gd name="T9" fmla="*/ 2 h 219"/>
                <a:gd name="T10" fmla="*/ 271 w 543"/>
                <a:gd name="T11" fmla="*/ 201 h 219"/>
                <a:gd name="T12" fmla="*/ 542 w 543"/>
                <a:gd name="T13" fmla="*/ 0 h 219"/>
              </a:gdLst>
              <a:ahLst/>
              <a:cxnLst>
                <a:cxn ang="0">
                  <a:pos x="T0" y="T1"/>
                </a:cxn>
                <a:cxn ang="0">
                  <a:pos x="T2" y="T3"/>
                </a:cxn>
                <a:cxn ang="0">
                  <a:pos x="T4" y="T5"/>
                </a:cxn>
                <a:cxn ang="0">
                  <a:pos x="T6" y="T7"/>
                </a:cxn>
                <a:cxn ang="0">
                  <a:pos x="T8" y="T9"/>
                </a:cxn>
                <a:cxn ang="0">
                  <a:pos x="T10" y="T11"/>
                </a:cxn>
                <a:cxn ang="0">
                  <a:pos x="T12" y="T13"/>
                </a:cxn>
              </a:cxnLst>
              <a:rect l="0" t="0" r="r" b="b"/>
              <a:pathLst>
                <a:path w="543" h="219">
                  <a:moveTo>
                    <a:pt x="542" y="0"/>
                  </a:moveTo>
                  <a:cubicBezTo>
                    <a:pt x="542" y="4"/>
                    <a:pt x="543" y="7"/>
                    <a:pt x="543" y="10"/>
                  </a:cubicBezTo>
                  <a:cubicBezTo>
                    <a:pt x="543" y="125"/>
                    <a:pt x="421" y="219"/>
                    <a:pt x="271" y="219"/>
                  </a:cubicBezTo>
                  <a:cubicBezTo>
                    <a:pt x="122" y="219"/>
                    <a:pt x="0" y="126"/>
                    <a:pt x="0" y="12"/>
                  </a:cubicBezTo>
                  <a:cubicBezTo>
                    <a:pt x="0" y="9"/>
                    <a:pt x="0" y="5"/>
                    <a:pt x="0" y="2"/>
                  </a:cubicBezTo>
                  <a:cubicBezTo>
                    <a:pt x="7" y="113"/>
                    <a:pt x="126" y="201"/>
                    <a:pt x="271" y="201"/>
                  </a:cubicBezTo>
                  <a:cubicBezTo>
                    <a:pt x="417" y="201"/>
                    <a:pt x="536" y="112"/>
                    <a:pt x="542"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2" name="Freeform 246"/>
            <p:cNvSpPr/>
            <p:nvPr/>
          </p:nvSpPr>
          <p:spPr bwMode="auto">
            <a:xfrm>
              <a:off x="2097088" y="4845050"/>
              <a:ext cx="417513" cy="166688"/>
            </a:xfrm>
            <a:custGeom>
              <a:avLst/>
              <a:gdLst>
                <a:gd name="T0" fmla="*/ 271 w 543"/>
                <a:gd name="T1" fmla="*/ 200 h 218"/>
                <a:gd name="T2" fmla="*/ 0 w 543"/>
                <a:gd name="T3" fmla="*/ 2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2"/>
                  </a:cubicBezTo>
                  <a:cubicBezTo>
                    <a:pt x="0" y="5"/>
                    <a:pt x="0" y="8"/>
                    <a:pt x="0" y="11"/>
                  </a:cubicBezTo>
                  <a:cubicBezTo>
                    <a:pt x="0" y="126"/>
                    <a:pt x="122" y="218"/>
                    <a:pt x="271" y="218"/>
                  </a:cubicBezTo>
                  <a:cubicBezTo>
                    <a:pt x="421" y="218"/>
                    <a:pt x="543" y="125"/>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3" name="Freeform 247"/>
            <p:cNvSpPr/>
            <p:nvPr/>
          </p:nvSpPr>
          <p:spPr bwMode="auto">
            <a:xfrm>
              <a:off x="2097088" y="4878388"/>
              <a:ext cx="417513" cy="166688"/>
            </a:xfrm>
            <a:custGeom>
              <a:avLst/>
              <a:gdLst>
                <a:gd name="T0" fmla="*/ 271 w 543"/>
                <a:gd name="T1" fmla="*/ 200 h 218"/>
                <a:gd name="T2" fmla="*/ 0 w 543"/>
                <a:gd name="T3" fmla="*/ 1 h 218"/>
                <a:gd name="T4" fmla="*/ 0 w 543"/>
                <a:gd name="T5" fmla="*/ 11 h 218"/>
                <a:gd name="T6" fmla="*/ 271 w 543"/>
                <a:gd name="T7" fmla="*/ 218 h 218"/>
                <a:gd name="T8" fmla="*/ 543 w 543"/>
                <a:gd name="T9" fmla="*/ 9 h 218"/>
                <a:gd name="T10" fmla="*/ 542 w 543"/>
                <a:gd name="T11" fmla="*/ 0 h 218"/>
                <a:gd name="T12" fmla="*/ 271 w 543"/>
                <a:gd name="T13" fmla="*/ 200 h 218"/>
              </a:gdLst>
              <a:ahLst/>
              <a:cxnLst>
                <a:cxn ang="0">
                  <a:pos x="T0" y="T1"/>
                </a:cxn>
                <a:cxn ang="0">
                  <a:pos x="T2" y="T3"/>
                </a:cxn>
                <a:cxn ang="0">
                  <a:pos x="T4" y="T5"/>
                </a:cxn>
                <a:cxn ang="0">
                  <a:pos x="T6" y="T7"/>
                </a:cxn>
                <a:cxn ang="0">
                  <a:pos x="T8" y="T9"/>
                </a:cxn>
                <a:cxn ang="0">
                  <a:pos x="T10" y="T11"/>
                </a:cxn>
                <a:cxn ang="0">
                  <a:pos x="T12" y="T13"/>
                </a:cxn>
              </a:cxnLst>
              <a:rect l="0" t="0" r="r" b="b"/>
              <a:pathLst>
                <a:path w="543" h="218">
                  <a:moveTo>
                    <a:pt x="271" y="200"/>
                  </a:moveTo>
                  <a:cubicBezTo>
                    <a:pt x="126" y="200"/>
                    <a:pt x="7" y="112"/>
                    <a:pt x="0" y="1"/>
                  </a:cubicBezTo>
                  <a:cubicBezTo>
                    <a:pt x="0" y="5"/>
                    <a:pt x="0" y="8"/>
                    <a:pt x="0" y="11"/>
                  </a:cubicBezTo>
                  <a:cubicBezTo>
                    <a:pt x="0" y="125"/>
                    <a:pt x="122" y="218"/>
                    <a:pt x="271" y="218"/>
                  </a:cubicBezTo>
                  <a:cubicBezTo>
                    <a:pt x="421" y="218"/>
                    <a:pt x="543" y="124"/>
                    <a:pt x="543" y="9"/>
                  </a:cubicBezTo>
                  <a:cubicBezTo>
                    <a:pt x="543" y="6"/>
                    <a:pt x="542" y="3"/>
                    <a:pt x="542" y="0"/>
                  </a:cubicBezTo>
                  <a:cubicBezTo>
                    <a:pt x="536" y="111"/>
                    <a:pt x="417" y="200"/>
                    <a:pt x="271" y="20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34" name="Group 268"/>
          <p:cNvGrpSpPr/>
          <p:nvPr/>
        </p:nvGrpSpPr>
        <p:grpSpPr>
          <a:xfrm>
            <a:off x="3507625" y="5343302"/>
            <a:ext cx="410633" cy="651933"/>
            <a:chOff x="3824288" y="5486400"/>
            <a:chExt cx="307975" cy="488950"/>
          </a:xfrm>
          <a:solidFill>
            <a:schemeClr val="bg1"/>
          </a:solidFill>
        </p:grpSpPr>
        <p:sp>
          <p:nvSpPr>
            <p:cNvPr id="435" name="Freeform 248"/>
            <p:cNvSpPr>
              <a:spLocks noEditPoints="1"/>
            </p:cNvSpPr>
            <p:nvPr/>
          </p:nvSpPr>
          <p:spPr bwMode="auto">
            <a:xfrm>
              <a:off x="3824288" y="5486400"/>
              <a:ext cx="307975" cy="338138"/>
            </a:xfrm>
            <a:custGeom>
              <a:avLst/>
              <a:gdLst>
                <a:gd name="T0" fmla="*/ 227 w 401"/>
                <a:gd name="T1" fmla="*/ 250 h 440"/>
                <a:gd name="T2" fmla="*/ 215 w 401"/>
                <a:gd name="T3" fmla="*/ 251 h 440"/>
                <a:gd name="T4" fmla="*/ 224 w 401"/>
                <a:gd name="T5" fmla="*/ 283 h 440"/>
                <a:gd name="T6" fmla="*/ 200 w 401"/>
                <a:gd name="T7" fmla="*/ 329 h 440"/>
                <a:gd name="T8" fmla="*/ 175 w 401"/>
                <a:gd name="T9" fmla="*/ 283 h 440"/>
                <a:gd name="T10" fmla="*/ 187 w 401"/>
                <a:gd name="T11" fmla="*/ 251 h 440"/>
                <a:gd name="T12" fmla="*/ 181 w 401"/>
                <a:gd name="T13" fmla="*/ 250 h 440"/>
                <a:gd name="T14" fmla="*/ 148 w 401"/>
                <a:gd name="T15" fmla="*/ 283 h 440"/>
                <a:gd name="T16" fmla="*/ 148 w 401"/>
                <a:gd name="T17" fmla="*/ 440 h 440"/>
                <a:gd name="T18" fmla="*/ 254 w 401"/>
                <a:gd name="T19" fmla="*/ 440 h 440"/>
                <a:gd name="T20" fmla="*/ 254 w 401"/>
                <a:gd name="T21" fmla="*/ 280 h 440"/>
                <a:gd name="T22" fmla="*/ 227 w 401"/>
                <a:gd name="T23" fmla="*/ 250 h 440"/>
                <a:gd name="T24" fmla="*/ 401 w 401"/>
                <a:gd name="T25" fmla="*/ 201 h 440"/>
                <a:gd name="T26" fmla="*/ 200 w 401"/>
                <a:gd name="T27" fmla="*/ 0 h 440"/>
                <a:gd name="T28" fmla="*/ 0 w 401"/>
                <a:gd name="T29" fmla="*/ 201 h 440"/>
                <a:gd name="T30" fmla="*/ 0 w 401"/>
                <a:gd name="T31" fmla="*/ 211 h 440"/>
                <a:gd name="T32" fmla="*/ 0 w 401"/>
                <a:gd name="T33" fmla="*/ 220 h 440"/>
                <a:gd name="T34" fmla="*/ 84 w 401"/>
                <a:gd name="T35" fmla="*/ 375 h 440"/>
                <a:gd name="T36" fmla="*/ 113 w 401"/>
                <a:gd name="T37" fmla="*/ 440 h 440"/>
                <a:gd name="T38" fmla="*/ 113 w 401"/>
                <a:gd name="T39" fmla="*/ 440 h 440"/>
                <a:gd name="T40" fmla="*/ 131 w 401"/>
                <a:gd name="T41" fmla="*/ 440 h 440"/>
                <a:gd name="T42" fmla="*/ 131 w 401"/>
                <a:gd name="T43" fmla="*/ 283 h 440"/>
                <a:gd name="T44" fmla="*/ 181 w 401"/>
                <a:gd name="T45" fmla="*/ 234 h 440"/>
                <a:gd name="T46" fmla="*/ 202 w 401"/>
                <a:gd name="T47" fmla="*/ 239 h 440"/>
                <a:gd name="T48" fmla="*/ 227 w 401"/>
                <a:gd name="T49" fmla="*/ 233 h 440"/>
                <a:gd name="T50" fmla="*/ 271 w 401"/>
                <a:gd name="T51" fmla="*/ 280 h 440"/>
                <a:gd name="T52" fmla="*/ 271 w 401"/>
                <a:gd name="T53" fmla="*/ 440 h 440"/>
                <a:gd name="T54" fmla="*/ 288 w 401"/>
                <a:gd name="T55" fmla="*/ 440 h 440"/>
                <a:gd name="T56" fmla="*/ 288 w 401"/>
                <a:gd name="T57" fmla="*/ 440 h 440"/>
                <a:gd name="T58" fmla="*/ 317 w 401"/>
                <a:gd name="T59" fmla="*/ 375 h 440"/>
                <a:gd name="T60" fmla="*/ 401 w 401"/>
                <a:gd name="T61" fmla="*/ 220 h 440"/>
                <a:gd name="T62" fmla="*/ 401 w 401"/>
                <a:gd name="T63" fmla="*/ 211 h 440"/>
                <a:gd name="T64" fmla="*/ 401 w 401"/>
                <a:gd name="T65" fmla="*/ 201 h 440"/>
                <a:gd name="T66" fmla="*/ 208 w 401"/>
                <a:gd name="T67" fmla="*/ 283 h 440"/>
                <a:gd name="T68" fmla="*/ 201 w 401"/>
                <a:gd name="T69" fmla="*/ 260 h 440"/>
                <a:gd name="T70" fmla="*/ 192 w 401"/>
                <a:gd name="T71" fmla="*/ 283 h 440"/>
                <a:gd name="T72" fmla="*/ 200 w 401"/>
                <a:gd name="T73" fmla="*/ 313 h 440"/>
                <a:gd name="T74" fmla="*/ 208 w 401"/>
                <a:gd name="T75" fmla="*/ 283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1" h="440">
                  <a:moveTo>
                    <a:pt x="227" y="250"/>
                  </a:moveTo>
                  <a:cubicBezTo>
                    <a:pt x="223" y="250"/>
                    <a:pt x="219" y="250"/>
                    <a:pt x="215" y="251"/>
                  </a:cubicBezTo>
                  <a:cubicBezTo>
                    <a:pt x="221" y="260"/>
                    <a:pt x="224" y="270"/>
                    <a:pt x="224" y="283"/>
                  </a:cubicBezTo>
                  <a:cubicBezTo>
                    <a:pt x="224" y="317"/>
                    <a:pt x="211" y="329"/>
                    <a:pt x="200" y="329"/>
                  </a:cubicBezTo>
                  <a:cubicBezTo>
                    <a:pt x="188" y="329"/>
                    <a:pt x="175" y="315"/>
                    <a:pt x="175" y="283"/>
                  </a:cubicBezTo>
                  <a:cubicBezTo>
                    <a:pt x="175" y="270"/>
                    <a:pt x="180" y="259"/>
                    <a:pt x="187" y="251"/>
                  </a:cubicBezTo>
                  <a:cubicBezTo>
                    <a:pt x="185" y="250"/>
                    <a:pt x="183" y="250"/>
                    <a:pt x="181" y="250"/>
                  </a:cubicBezTo>
                  <a:cubicBezTo>
                    <a:pt x="165" y="250"/>
                    <a:pt x="148" y="262"/>
                    <a:pt x="148" y="283"/>
                  </a:cubicBezTo>
                  <a:cubicBezTo>
                    <a:pt x="148" y="440"/>
                    <a:pt x="148" y="440"/>
                    <a:pt x="148" y="440"/>
                  </a:cubicBezTo>
                  <a:cubicBezTo>
                    <a:pt x="254" y="440"/>
                    <a:pt x="254" y="440"/>
                    <a:pt x="254" y="440"/>
                  </a:cubicBezTo>
                  <a:cubicBezTo>
                    <a:pt x="254" y="280"/>
                    <a:pt x="254" y="280"/>
                    <a:pt x="254" y="280"/>
                  </a:cubicBezTo>
                  <a:cubicBezTo>
                    <a:pt x="254" y="252"/>
                    <a:pt x="233" y="250"/>
                    <a:pt x="227" y="250"/>
                  </a:cubicBezTo>
                  <a:close/>
                  <a:moveTo>
                    <a:pt x="401" y="201"/>
                  </a:moveTo>
                  <a:cubicBezTo>
                    <a:pt x="401" y="90"/>
                    <a:pt x="311" y="0"/>
                    <a:pt x="200" y="0"/>
                  </a:cubicBezTo>
                  <a:cubicBezTo>
                    <a:pt x="89" y="0"/>
                    <a:pt x="0" y="90"/>
                    <a:pt x="0" y="201"/>
                  </a:cubicBezTo>
                  <a:cubicBezTo>
                    <a:pt x="0" y="204"/>
                    <a:pt x="0" y="208"/>
                    <a:pt x="0" y="211"/>
                  </a:cubicBezTo>
                  <a:cubicBezTo>
                    <a:pt x="0" y="214"/>
                    <a:pt x="0" y="217"/>
                    <a:pt x="0" y="220"/>
                  </a:cubicBezTo>
                  <a:cubicBezTo>
                    <a:pt x="0" y="300"/>
                    <a:pt x="84" y="375"/>
                    <a:pt x="84" y="375"/>
                  </a:cubicBezTo>
                  <a:cubicBezTo>
                    <a:pt x="100" y="390"/>
                    <a:pt x="113" y="419"/>
                    <a:pt x="113" y="440"/>
                  </a:cubicBezTo>
                  <a:cubicBezTo>
                    <a:pt x="113" y="440"/>
                    <a:pt x="113" y="440"/>
                    <a:pt x="113" y="440"/>
                  </a:cubicBezTo>
                  <a:cubicBezTo>
                    <a:pt x="131" y="440"/>
                    <a:pt x="131" y="440"/>
                    <a:pt x="131" y="440"/>
                  </a:cubicBezTo>
                  <a:cubicBezTo>
                    <a:pt x="131" y="283"/>
                    <a:pt x="131" y="283"/>
                    <a:pt x="131" y="283"/>
                  </a:cubicBezTo>
                  <a:cubicBezTo>
                    <a:pt x="131" y="252"/>
                    <a:pt x="156" y="234"/>
                    <a:pt x="181" y="234"/>
                  </a:cubicBezTo>
                  <a:cubicBezTo>
                    <a:pt x="189" y="234"/>
                    <a:pt x="196" y="236"/>
                    <a:pt x="202" y="239"/>
                  </a:cubicBezTo>
                  <a:cubicBezTo>
                    <a:pt x="210" y="235"/>
                    <a:pt x="218" y="233"/>
                    <a:pt x="227" y="233"/>
                  </a:cubicBezTo>
                  <a:cubicBezTo>
                    <a:pt x="249" y="233"/>
                    <a:pt x="271" y="248"/>
                    <a:pt x="271" y="280"/>
                  </a:cubicBezTo>
                  <a:cubicBezTo>
                    <a:pt x="271" y="440"/>
                    <a:pt x="271" y="440"/>
                    <a:pt x="271" y="440"/>
                  </a:cubicBezTo>
                  <a:cubicBezTo>
                    <a:pt x="288" y="440"/>
                    <a:pt x="288" y="440"/>
                    <a:pt x="288" y="440"/>
                  </a:cubicBezTo>
                  <a:cubicBezTo>
                    <a:pt x="288" y="440"/>
                    <a:pt x="288" y="440"/>
                    <a:pt x="288" y="440"/>
                  </a:cubicBezTo>
                  <a:cubicBezTo>
                    <a:pt x="288" y="419"/>
                    <a:pt x="301" y="390"/>
                    <a:pt x="317" y="375"/>
                  </a:cubicBezTo>
                  <a:cubicBezTo>
                    <a:pt x="317" y="375"/>
                    <a:pt x="401" y="300"/>
                    <a:pt x="401" y="220"/>
                  </a:cubicBezTo>
                  <a:cubicBezTo>
                    <a:pt x="401" y="217"/>
                    <a:pt x="401" y="214"/>
                    <a:pt x="401" y="211"/>
                  </a:cubicBezTo>
                  <a:cubicBezTo>
                    <a:pt x="401" y="208"/>
                    <a:pt x="401" y="204"/>
                    <a:pt x="401" y="201"/>
                  </a:cubicBezTo>
                  <a:close/>
                  <a:moveTo>
                    <a:pt x="208" y="283"/>
                  </a:moveTo>
                  <a:cubicBezTo>
                    <a:pt x="208" y="272"/>
                    <a:pt x="205" y="265"/>
                    <a:pt x="201" y="260"/>
                  </a:cubicBezTo>
                  <a:cubicBezTo>
                    <a:pt x="195" y="265"/>
                    <a:pt x="192" y="273"/>
                    <a:pt x="192" y="283"/>
                  </a:cubicBezTo>
                  <a:cubicBezTo>
                    <a:pt x="192" y="304"/>
                    <a:pt x="198" y="312"/>
                    <a:pt x="200" y="313"/>
                  </a:cubicBezTo>
                  <a:cubicBezTo>
                    <a:pt x="201" y="312"/>
                    <a:pt x="208" y="306"/>
                    <a:pt x="208" y="28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6" name="Freeform 249"/>
            <p:cNvSpPr/>
            <p:nvPr/>
          </p:nvSpPr>
          <p:spPr bwMode="auto">
            <a:xfrm>
              <a:off x="3917950" y="5843588"/>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7" name="Freeform 250"/>
            <p:cNvSpPr/>
            <p:nvPr/>
          </p:nvSpPr>
          <p:spPr bwMode="auto">
            <a:xfrm>
              <a:off x="3917950" y="5880100"/>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9"/>
                    <a:pt x="154" y="23"/>
                  </a:cubicBezTo>
                  <a:cubicBezTo>
                    <a:pt x="154" y="10"/>
                    <a:pt x="154" y="10"/>
                    <a:pt x="154" y="10"/>
                  </a:cubicBezTo>
                  <a:cubicBezTo>
                    <a:pt x="154" y="5"/>
                    <a:pt x="150" y="0"/>
                    <a:pt x="145" y="0"/>
                  </a:cubicBezTo>
                  <a:cubicBezTo>
                    <a:pt x="9" y="0"/>
                    <a:pt x="9" y="0"/>
                    <a:pt x="9" y="0"/>
                  </a:cubicBezTo>
                  <a:cubicBezTo>
                    <a:pt x="4" y="0"/>
                    <a:pt x="0" y="5"/>
                    <a:pt x="0" y="10"/>
                  </a:cubicBezTo>
                  <a:cubicBezTo>
                    <a:pt x="0" y="23"/>
                    <a:pt x="0" y="23"/>
                    <a:pt x="0" y="23"/>
                  </a:cubicBezTo>
                  <a:cubicBezTo>
                    <a:pt x="0" y="29"/>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8" name="Freeform 251"/>
            <p:cNvSpPr/>
            <p:nvPr/>
          </p:nvSpPr>
          <p:spPr bwMode="auto">
            <a:xfrm>
              <a:off x="3917950" y="5916613"/>
              <a:ext cx="119063" cy="25400"/>
            </a:xfrm>
            <a:custGeom>
              <a:avLst/>
              <a:gdLst>
                <a:gd name="T0" fmla="*/ 145 w 154"/>
                <a:gd name="T1" fmla="*/ 33 h 33"/>
                <a:gd name="T2" fmla="*/ 154 w 154"/>
                <a:gd name="T3" fmla="*/ 23 h 33"/>
                <a:gd name="T4" fmla="*/ 154 w 154"/>
                <a:gd name="T5" fmla="*/ 10 h 33"/>
                <a:gd name="T6" fmla="*/ 145 w 154"/>
                <a:gd name="T7" fmla="*/ 0 h 33"/>
                <a:gd name="T8" fmla="*/ 9 w 154"/>
                <a:gd name="T9" fmla="*/ 0 h 33"/>
                <a:gd name="T10" fmla="*/ 0 w 154"/>
                <a:gd name="T11" fmla="*/ 10 h 33"/>
                <a:gd name="T12" fmla="*/ 0 w 154"/>
                <a:gd name="T13" fmla="*/ 23 h 33"/>
                <a:gd name="T14" fmla="*/ 9 w 154"/>
                <a:gd name="T15" fmla="*/ 33 h 33"/>
                <a:gd name="T16" fmla="*/ 145 w 1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3">
                  <a:moveTo>
                    <a:pt x="145" y="33"/>
                  </a:moveTo>
                  <a:cubicBezTo>
                    <a:pt x="150" y="33"/>
                    <a:pt x="154" y="28"/>
                    <a:pt x="154" y="23"/>
                  </a:cubicBezTo>
                  <a:cubicBezTo>
                    <a:pt x="154" y="10"/>
                    <a:pt x="154" y="10"/>
                    <a:pt x="154" y="10"/>
                  </a:cubicBezTo>
                  <a:cubicBezTo>
                    <a:pt x="154" y="4"/>
                    <a:pt x="150" y="0"/>
                    <a:pt x="145" y="0"/>
                  </a:cubicBezTo>
                  <a:cubicBezTo>
                    <a:pt x="9" y="0"/>
                    <a:pt x="9" y="0"/>
                    <a:pt x="9" y="0"/>
                  </a:cubicBezTo>
                  <a:cubicBezTo>
                    <a:pt x="4" y="0"/>
                    <a:pt x="0" y="4"/>
                    <a:pt x="0" y="10"/>
                  </a:cubicBezTo>
                  <a:cubicBezTo>
                    <a:pt x="0" y="23"/>
                    <a:pt x="0" y="23"/>
                    <a:pt x="0" y="23"/>
                  </a:cubicBezTo>
                  <a:cubicBezTo>
                    <a:pt x="0" y="28"/>
                    <a:pt x="4" y="33"/>
                    <a:pt x="9" y="33"/>
                  </a:cubicBezTo>
                  <a:lnTo>
                    <a:pt x="145" y="3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39" name="Freeform 252"/>
            <p:cNvSpPr/>
            <p:nvPr/>
          </p:nvSpPr>
          <p:spPr bwMode="auto">
            <a:xfrm>
              <a:off x="3943350" y="5953125"/>
              <a:ext cx="68263" cy="22225"/>
            </a:xfrm>
            <a:custGeom>
              <a:avLst/>
              <a:gdLst>
                <a:gd name="T0" fmla="*/ 0 w 90"/>
                <a:gd name="T1" fmla="*/ 0 h 29"/>
                <a:gd name="T2" fmla="*/ 45 w 90"/>
                <a:gd name="T3" fmla="*/ 29 h 29"/>
                <a:gd name="T4" fmla="*/ 90 w 90"/>
                <a:gd name="T5" fmla="*/ 0 h 29"/>
                <a:gd name="T6" fmla="*/ 0 w 90"/>
                <a:gd name="T7" fmla="*/ 0 h 29"/>
              </a:gdLst>
              <a:ahLst/>
              <a:cxnLst>
                <a:cxn ang="0">
                  <a:pos x="T0" y="T1"/>
                </a:cxn>
                <a:cxn ang="0">
                  <a:pos x="T2" y="T3"/>
                </a:cxn>
                <a:cxn ang="0">
                  <a:pos x="T4" y="T5"/>
                </a:cxn>
                <a:cxn ang="0">
                  <a:pos x="T6" y="T7"/>
                </a:cxn>
              </a:cxnLst>
              <a:rect l="0" t="0" r="r" b="b"/>
              <a:pathLst>
                <a:path w="90" h="29">
                  <a:moveTo>
                    <a:pt x="0" y="0"/>
                  </a:moveTo>
                  <a:cubicBezTo>
                    <a:pt x="9" y="17"/>
                    <a:pt x="26" y="29"/>
                    <a:pt x="45" y="29"/>
                  </a:cubicBezTo>
                  <a:cubicBezTo>
                    <a:pt x="65" y="29"/>
                    <a:pt x="82" y="17"/>
                    <a:pt x="90"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0" name="Group 274"/>
          <p:cNvGrpSpPr/>
          <p:nvPr/>
        </p:nvGrpSpPr>
        <p:grpSpPr>
          <a:xfrm>
            <a:off x="2451508" y="1459417"/>
            <a:ext cx="573617" cy="569384"/>
            <a:chOff x="2936875" y="2108200"/>
            <a:chExt cx="430213" cy="427038"/>
          </a:xfrm>
          <a:solidFill>
            <a:schemeClr val="bg1"/>
          </a:solidFill>
        </p:grpSpPr>
        <p:sp>
          <p:nvSpPr>
            <p:cNvPr id="441" name="Freeform 253"/>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2"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4">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43" name="Group 147"/>
          <p:cNvGrpSpPr/>
          <p:nvPr/>
        </p:nvGrpSpPr>
        <p:grpSpPr>
          <a:xfrm>
            <a:off x="6473923" y="1486474"/>
            <a:ext cx="353484" cy="565149"/>
            <a:chOff x="914400" y="2173288"/>
            <a:chExt cx="265113" cy="423862"/>
          </a:xfrm>
          <a:solidFill>
            <a:schemeClr val="bg1"/>
          </a:solidFill>
        </p:grpSpPr>
        <p:sp>
          <p:nvSpPr>
            <p:cNvPr id="444" name="Freeform 216"/>
            <p:cNvSpPr>
              <a:spLocks noEditPoints="1"/>
            </p:cNvSpPr>
            <p:nvPr/>
          </p:nvSpPr>
          <p:spPr bwMode="auto">
            <a:xfrm>
              <a:off x="914400" y="2247900"/>
              <a:ext cx="265113" cy="349250"/>
            </a:xfrm>
            <a:custGeom>
              <a:avLst/>
              <a:gdLst>
                <a:gd name="T0" fmla="*/ 0 w 352"/>
                <a:gd name="T1" fmla="*/ 465 h 465"/>
                <a:gd name="T2" fmla="*/ 40 w 352"/>
                <a:gd name="T3" fmla="*/ 371 h 465"/>
                <a:gd name="T4" fmla="*/ 180 w 352"/>
                <a:gd name="T5" fmla="*/ 465 h 465"/>
                <a:gd name="T6" fmla="*/ 58 w 352"/>
                <a:gd name="T7" fmla="*/ 329 h 465"/>
                <a:gd name="T8" fmla="*/ 58 w 352"/>
                <a:gd name="T9" fmla="*/ 329 h 465"/>
                <a:gd name="T10" fmla="*/ 58 w 352"/>
                <a:gd name="T11" fmla="*/ 242 h 465"/>
                <a:gd name="T12" fmla="*/ 40 w 352"/>
                <a:gd name="T13" fmla="*/ 180 h 465"/>
                <a:gd name="T14" fmla="*/ 40 w 352"/>
                <a:gd name="T15" fmla="*/ 147 h 465"/>
                <a:gd name="T16" fmla="*/ 58 w 352"/>
                <a:gd name="T17" fmla="*/ 93 h 465"/>
                <a:gd name="T18" fmla="*/ 58 w 352"/>
                <a:gd name="T19" fmla="*/ 93 h 465"/>
                <a:gd name="T20" fmla="*/ 94 w 352"/>
                <a:gd name="T21" fmla="*/ 302 h 465"/>
                <a:gd name="T22" fmla="*/ 76 w 352"/>
                <a:gd name="T23" fmla="*/ 242 h 465"/>
                <a:gd name="T24" fmla="*/ 76 w 352"/>
                <a:gd name="T25" fmla="*/ 207 h 465"/>
                <a:gd name="T26" fmla="*/ 94 w 352"/>
                <a:gd name="T27" fmla="*/ 147 h 465"/>
                <a:gd name="T28" fmla="*/ 94 w 352"/>
                <a:gd name="T29" fmla="*/ 147 h 465"/>
                <a:gd name="T30" fmla="*/ 94 w 352"/>
                <a:gd name="T31" fmla="*/ 66 h 465"/>
                <a:gd name="T32" fmla="*/ 112 w 352"/>
                <a:gd name="T33" fmla="*/ 302 h 465"/>
                <a:gd name="T34" fmla="*/ 112 w 352"/>
                <a:gd name="T35" fmla="*/ 269 h 465"/>
                <a:gd name="T36" fmla="*/ 130 w 352"/>
                <a:gd name="T37" fmla="*/ 207 h 465"/>
                <a:gd name="T38" fmla="*/ 130 w 352"/>
                <a:gd name="T39" fmla="*/ 207 h 465"/>
                <a:gd name="T40" fmla="*/ 130 w 352"/>
                <a:gd name="T41" fmla="*/ 120 h 465"/>
                <a:gd name="T42" fmla="*/ 112 w 352"/>
                <a:gd name="T43" fmla="*/ 66 h 465"/>
                <a:gd name="T44" fmla="*/ 149 w 352"/>
                <a:gd name="T45" fmla="*/ 329 h 465"/>
                <a:gd name="T46" fmla="*/ 167 w 352"/>
                <a:gd name="T47" fmla="*/ 269 h 465"/>
                <a:gd name="T48" fmla="*/ 167 w 352"/>
                <a:gd name="T49" fmla="*/ 269 h 465"/>
                <a:gd name="T50" fmla="*/ 167 w 352"/>
                <a:gd name="T51" fmla="*/ 180 h 465"/>
                <a:gd name="T52" fmla="*/ 149 w 352"/>
                <a:gd name="T53" fmla="*/ 120 h 465"/>
                <a:gd name="T54" fmla="*/ 149 w 352"/>
                <a:gd name="T55" fmla="*/ 93 h 465"/>
                <a:gd name="T56" fmla="*/ 203 w 352"/>
                <a:gd name="T57" fmla="*/ 329 h 465"/>
                <a:gd name="T58" fmla="*/ 203 w 352"/>
                <a:gd name="T59" fmla="*/ 329 h 465"/>
                <a:gd name="T60" fmla="*/ 203 w 352"/>
                <a:gd name="T61" fmla="*/ 242 h 465"/>
                <a:gd name="T62" fmla="*/ 185 w 352"/>
                <a:gd name="T63" fmla="*/ 180 h 465"/>
                <a:gd name="T64" fmla="*/ 185 w 352"/>
                <a:gd name="T65" fmla="*/ 147 h 465"/>
                <a:gd name="T66" fmla="*/ 203 w 352"/>
                <a:gd name="T67" fmla="*/ 93 h 465"/>
                <a:gd name="T68" fmla="*/ 203 w 352"/>
                <a:gd name="T69" fmla="*/ 93 h 465"/>
                <a:gd name="T70" fmla="*/ 240 w 352"/>
                <a:gd name="T71" fmla="*/ 302 h 465"/>
                <a:gd name="T72" fmla="*/ 222 w 352"/>
                <a:gd name="T73" fmla="*/ 242 h 465"/>
                <a:gd name="T74" fmla="*/ 222 w 352"/>
                <a:gd name="T75" fmla="*/ 207 h 465"/>
                <a:gd name="T76" fmla="*/ 240 w 352"/>
                <a:gd name="T77" fmla="*/ 147 h 465"/>
                <a:gd name="T78" fmla="*/ 240 w 352"/>
                <a:gd name="T79" fmla="*/ 147 h 465"/>
                <a:gd name="T80" fmla="*/ 240 w 352"/>
                <a:gd name="T81" fmla="*/ 66 h 465"/>
                <a:gd name="T82" fmla="*/ 258 w 352"/>
                <a:gd name="T83" fmla="*/ 302 h 465"/>
                <a:gd name="T84" fmla="*/ 258 w 352"/>
                <a:gd name="T85" fmla="*/ 269 h 465"/>
                <a:gd name="T86" fmla="*/ 276 w 352"/>
                <a:gd name="T87" fmla="*/ 207 h 465"/>
                <a:gd name="T88" fmla="*/ 276 w 352"/>
                <a:gd name="T89" fmla="*/ 207 h 465"/>
                <a:gd name="T90" fmla="*/ 276 w 352"/>
                <a:gd name="T91" fmla="*/ 120 h 465"/>
                <a:gd name="T92" fmla="*/ 258 w 352"/>
                <a:gd name="T93" fmla="*/ 66 h 465"/>
                <a:gd name="T94" fmla="*/ 294 w 352"/>
                <a:gd name="T95" fmla="*/ 329 h 465"/>
                <a:gd name="T96" fmla="*/ 312 w 352"/>
                <a:gd name="T97" fmla="*/ 269 h 465"/>
                <a:gd name="T98" fmla="*/ 312 w 352"/>
                <a:gd name="T99" fmla="*/ 269 h 465"/>
                <a:gd name="T100" fmla="*/ 312 w 352"/>
                <a:gd name="T101" fmla="*/ 180 h 465"/>
                <a:gd name="T102" fmla="*/ 294 w 352"/>
                <a:gd name="T103" fmla="*/ 120 h 465"/>
                <a:gd name="T104" fmla="*/ 294 w 352"/>
                <a:gd name="T105" fmla="*/ 9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2" h="465">
                  <a:moveTo>
                    <a:pt x="308" y="0"/>
                  </a:moveTo>
                  <a:cubicBezTo>
                    <a:pt x="44" y="0"/>
                    <a:pt x="44" y="0"/>
                    <a:pt x="44" y="0"/>
                  </a:cubicBezTo>
                  <a:cubicBezTo>
                    <a:pt x="19" y="0"/>
                    <a:pt x="0" y="20"/>
                    <a:pt x="0" y="44"/>
                  </a:cubicBezTo>
                  <a:cubicBezTo>
                    <a:pt x="0" y="465"/>
                    <a:pt x="0" y="465"/>
                    <a:pt x="0" y="465"/>
                  </a:cubicBezTo>
                  <a:cubicBezTo>
                    <a:pt x="172" y="465"/>
                    <a:pt x="172" y="465"/>
                    <a:pt x="172" y="465"/>
                  </a:cubicBezTo>
                  <a:cubicBezTo>
                    <a:pt x="172" y="426"/>
                    <a:pt x="172" y="426"/>
                    <a:pt x="172" y="426"/>
                  </a:cubicBezTo>
                  <a:cubicBezTo>
                    <a:pt x="40" y="426"/>
                    <a:pt x="40" y="426"/>
                    <a:pt x="40" y="426"/>
                  </a:cubicBezTo>
                  <a:cubicBezTo>
                    <a:pt x="40" y="371"/>
                    <a:pt x="40" y="371"/>
                    <a:pt x="40" y="371"/>
                  </a:cubicBezTo>
                  <a:cubicBezTo>
                    <a:pt x="312" y="371"/>
                    <a:pt x="312" y="371"/>
                    <a:pt x="312" y="371"/>
                  </a:cubicBezTo>
                  <a:cubicBezTo>
                    <a:pt x="312" y="426"/>
                    <a:pt x="312" y="426"/>
                    <a:pt x="312" y="426"/>
                  </a:cubicBezTo>
                  <a:cubicBezTo>
                    <a:pt x="180" y="426"/>
                    <a:pt x="180" y="426"/>
                    <a:pt x="180" y="426"/>
                  </a:cubicBezTo>
                  <a:cubicBezTo>
                    <a:pt x="180" y="465"/>
                    <a:pt x="180" y="465"/>
                    <a:pt x="180" y="465"/>
                  </a:cubicBezTo>
                  <a:cubicBezTo>
                    <a:pt x="352" y="465"/>
                    <a:pt x="352" y="465"/>
                    <a:pt x="352" y="465"/>
                  </a:cubicBezTo>
                  <a:cubicBezTo>
                    <a:pt x="352" y="44"/>
                    <a:pt x="352" y="44"/>
                    <a:pt x="352" y="44"/>
                  </a:cubicBezTo>
                  <a:cubicBezTo>
                    <a:pt x="352" y="20"/>
                    <a:pt x="333" y="0"/>
                    <a:pt x="308" y="0"/>
                  </a:cubicBezTo>
                  <a:close/>
                  <a:moveTo>
                    <a:pt x="58" y="329"/>
                  </a:moveTo>
                  <a:cubicBezTo>
                    <a:pt x="40" y="329"/>
                    <a:pt x="40" y="329"/>
                    <a:pt x="40" y="329"/>
                  </a:cubicBezTo>
                  <a:cubicBezTo>
                    <a:pt x="40" y="302"/>
                    <a:pt x="40" y="302"/>
                    <a:pt x="40" y="302"/>
                  </a:cubicBezTo>
                  <a:cubicBezTo>
                    <a:pt x="58" y="302"/>
                    <a:pt x="58" y="302"/>
                    <a:pt x="58" y="302"/>
                  </a:cubicBezTo>
                  <a:lnTo>
                    <a:pt x="58" y="329"/>
                  </a:lnTo>
                  <a:close/>
                  <a:moveTo>
                    <a:pt x="58" y="269"/>
                  </a:moveTo>
                  <a:cubicBezTo>
                    <a:pt x="40" y="269"/>
                    <a:pt x="40" y="269"/>
                    <a:pt x="40" y="269"/>
                  </a:cubicBezTo>
                  <a:cubicBezTo>
                    <a:pt x="40" y="242"/>
                    <a:pt x="40" y="242"/>
                    <a:pt x="40" y="242"/>
                  </a:cubicBezTo>
                  <a:cubicBezTo>
                    <a:pt x="58" y="242"/>
                    <a:pt x="58" y="242"/>
                    <a:pt x="58" y="242"/>
                  </a:cubicBezTo>
                  <a:lnTo>
                    <a:pt x="58" y="269"/>
                  </a:lnTo>
                  <a:close/>
                  <a:moveTo>
                    <a:pt x="58" y="207"/>
                  </a:moveTo>
                  <a:cubicBezTo>
                    <a:pt x="40" y="207"/>
                    <a:pt x="40" y="207"/>
                    <a:pt x="40" y="207"/>
                  </a:cubicBezTo>
                  <a:cubicBezTo>
                    <a:pt x="40" y="180"/>
                    <a:pt x="40" y="180"/>
                    <a:pt x="40" y="180"/>
                  </a:cubicBezTo>
                  <a:cubicBezTo>
                    <a:pt x="58" y="180"/>
                    <a:pt x="58" y="180"/>
                    <a:pt x="58" y="180"/>
                  </a:cubicBezTo>
                  <a:lnTo>
                    <a:pt x="58" y="207"/>
                  </a:lnTo>
                  <a:close/>
                  <a:moveTo>
                    <a:pt x="58" y="147"/>
                  </a:moveTo>
                  <a:cubicBezTo>
                    <a:pt x="40" y="147"/>
                    <a:pt x="40" y="147"/>
                    <a:pt x="40" y="147"/>
                  </a:cubicBezTo>
                  <a:cubicBezTo>
                    <a:pt x="40" y="120"/>
                    <a:pt x="40" y="120"/>
                    <a:pt x="40" y="120"/>
                  </a:cubicBezTo>
                  <a:cubicBezTo>
                    <a:pt x="58" y="120"/>
                    <a:pt x="58" y="120"/>
                    <a:pt x="58" y="120"/>
                  </a:cubicBezTo>
                  <a:lnTo>
                    <a:pt x="58" y="147"/>
                  </a:lnTo>
                  <a:close/>
                  <a:moveTo>
                    <a:pt x="58" y="93"/>
                  </a:moveTo>
                  <a:cubicBezTo>
                    <a:pt x="40" y="93"/>
                    <a:pt x="40" y="93"/>
                    <a:pt x="40" y="93"/>
                  </a:cubicBezTo>
                  <a:cubicBezTo>
                    <a:pt x="40" y="66"/>
                    <a:pt x="40" y="66"/>
                    <a:pt x="40" y="66"/>
                  </a:cubicBezTo>
                  <a:cubicBezTo>
                    <a:pt x="58" y="66"/>
                    <a:pt x="58" y="66"/>
                    <a:pt x="58" y="66"/>
                  </a:cubicBezTo>
                  <a:lnTo>
                    <a:pt x="58" y="93"/>
                  </a:lnTo>
                  <a:close/>
                  <a:moveTo>
                    <a:pt x="94" y="329"/>
                  </a:moveTo>
                  <a:cubicBezTo>
                    <a:pt x="76" y="329"/>
                    <a:pt x="76" y="329"/>
                    <a:pt x="76" y="329"/>
                  </a:cubicBezTo>
                  <a:cubicBezTo>
                    <a:pt x="76" y="302"/>
                    <a:pt x="76" y="302"/>
                    <a:pt x="76" y="302"/>
                  </a:cubicBezTo>
                  <a:cubicBezTo>
                    <a:pt x="94" y="302"/>
                    <a:pt x="94" y="302"/>
                    <a:pt x="94" y="302"/>
                  </a:cubicBezTo>
                  <a:lnTo>
                    <a:pt x="94" y="329"/>
                  </a:lnTo>
                  <a:close/>
                  <a:moveTo>
                    <a:pt x="94" y="269"/>
                  </a:moveTo>
                  <a:cubicBezTo>
                    <a:pt x="76" y="269"/>
                    <a:pt x="76" y="269"/>
                    <a:pt x="76" y="269"/>
                  </a:cubicBezTo>
                  <a:cubicBezTo>
                    <a:pt x="76" y="242"/>
                    <a:pt x="76" y="242"/>
                    <a:pt x="76" y="242"/>
                  </a:cubicBezTo>
                  <a:cubicBezTo>
                    <a:pt x="94" y="242"/>
                    <a:pt x="94" y="242"/>
                    <a:pt x="94" y="242"/>
                  </a:cubicBezTo>
                  <a:lnTo>
                    <a:pt x="94" y="269"/>
                  </a:lnTo>
                  <a:close/>
                  <a:moveTo>
                    <a:pt x="94" y="207"/>
                  </a:moveTo>
                  <a:cubicBezTo>
                    <a:pt x="76" y="207"/>
                    <a:pt x="76" y="207"/>
                    <a:pt x="76" y="207"/>
                  </a:cubicBezTo>
                  <a:cubicBezTo>
                    <a:pt x="76" y="180"/>
                    <a:pt x="76" y="180"/>
                    <a:pt x="76" y="180"/>
                  </a:cubicBezTo>
                  <a:cubicBezTo>
                    <a:pt x="94" y="180"/>
                    <a:pt x="94" y="180"/>
                    <a:pt x="94" y="180"/>
                  </a:cubicBezTo>
                  <a:lnTo>
                    <a:pt x="94" y="207"/>
                  </a:lnTo>
                  <a:close/>
                  <a:moveTo>
                    <a:pt x="94" y="147"/>
                  </a:moveTo>
                  <a:cubicBezTo>
                    <a:pt x="76" y="147"/>
                    <a:pt x="76" y="147"/>
                    <a:pt x="76" y="147"/>
                  </a:cubicBezTo>
                  <a:cubicBezTo>
                    <a:pt x="76" y="120"/>
                    <a:pt x="76" y="120"/>
                    <a:pt x="76" y="120"/>
                  </a:cubicBezTo>
                  <a:cubicBezTo>
                    <a:pt x="94" y="120"/>
                    <a:pt x="94" y="120"/>
                    <a:pt x="94" y="120"/>
                  </a:cubicBezTo>
                  <a:lnTo>
                    <a:pt x="94" y="147"/>
                  </a:lnTo>
                  <a:close/>
                  <a:moveTo>
                    <a:pt x="94" y="93"/>
                  </a:moveTo>
                  <a:cubicBezTo>
                    <a:pt x="76" y="93"/>
                    <a:pt x="76" y="93"/>
                    <a:pt x="76" y="93"/>
                  </a:cubicBezTo>
                  <a:cubicBezTo>
                    <a:pt x="76" y="66"/>
                    <a:pt x="76" y="66"/>
                    <a:pt x="76" y="66"/>
                  </a:cubicBezTo>
                  <a:cubicBezTo>
                    <a:pt x="94" y="66"/>
                    <a:pt x="94" y="66"/>
                    <a:pt x="94" y="66"/>
                  </a:cubicBezTo>
                  <a:lnTo>
                    <a:pt x="94" y="93"/>
                  </a:lnTo>
                  <a:close/>
                  <a:moveTo>
                    <a:pt x="130" y="329"/>
                  </a:moveTo>
                  <a:cubicBezTo>
                    <a:pt x="112" y="329"/>
                    <a:pt x="112" y="329"/>
                    <a:pt x="112" y="329"/>
                  </a:cubicBezTo>
                  <a:cubicBezTo>
                    <a:pt x="112" y="302"/>
                    <a:pt x="112" y="302"/>
                    <a:pt x="112" y="302"/>
                  </a:cubicBezTo>
                  <a:cubicBezTo>
                    <a:pt x="130" y="302"/>
                    <a:pt x="130" y="302"/>
                    <a:pt x="130" y="302"/>
                  </a:cubicBezTo>
                  <a:lnTo>
                    <a:pt x="130" y="329"/>
                  </a:lnTo>
                  <a:close/>
                  <a:moveTo>
                    <a:pt x="130" y="269"/>
                  </a:moveTo>
                  <a:cubicBezTo>
                    <a:pt x="112" y="269"/>
                    <a:pt x="112" y="269"/>
                    <a:pt x="112" y="269"/>
                  </a:cubicBezTo>
                  <a:cubicBezTo>
                    <a:pt x="112" y="242"/>
                    <a:pt x="112" y="242"/>
                    <a:pt x="112" y="242"/>
                  </a:cubicBezTo>
                  <a:cubicBezTo>
                    <a:pt x="130" y="242"/>
                    <a:pt x="130" y="242"/>
                    <a:pt x="130" y="242"/>
                  </a:cubicBezTo>
                  <a:lnTo>
                    <a:pt x="130" y="269"/>
                  </a:lnTo>
                  <a:close/>
                  <a:moveTo>
                    <a:pt x="130" y="207"/>
                  </a:moveTo>
                  <a:cubicBezTo>
                    <a:pt x="112" y="207"/>
                    <a:pt x="112" y="207"/>
                    <a:pt x="112" y="207"/>
                  </a:cubicBezTo>
                  <a:cubicBezTo>
                    <a:pt x="112" y="180"/>
                    <a:pt x="112" y="180"/>
                    <a:pt x="112" y="180"/>
                  </a:cubicBezTo>
                  <a:cubicBezTo>
                    <a:pt x="130" y="180"/>
                    <a:pt x="130" y="180"/>
                    <a:pt x="130" y="180"/>
                  </a:cubicBezTo>
                  <a:lnTo>
                    <a:pt x="130" y="207"/>
                  </a:lnTo>
                  <a:close/>
                  <a:moveTo>
                    <a:pt x="130" y="147"/>
                  </a:moveTo>
                  <a:cubicBezTo>
                    <a:pt x="112" y="147"/>
                    <a:pt x="112" y="147"/>
                    <a:pt x="112" y="147"/>
                  </a:cubicBezTo>
                  <a:cubicBezTo>
                    <a:pt x="112" y="120"/>
                    <a:pt x="112" y="120"/>
                    <a:pt x="112" y="120"/>
                  </a:cubicBezTo>
                  <a:cubicBezTo>
                    <a:pt x="130" y="120"/>
                    <a:pt x="130" y="120"/>
                    <a:pt x="130" y="120"/>
                  </a:cubicBezTo>
                  <a:lnTo>
                    <a:pt x="130" y="147"/>
                  </a:lnTo>
                  <a:close/>
                  <a:moveTo>
                    <a:pt x="130" y="93"/>
                  </a:moveTo>
                  <a:cubicBezTo>
                    <a:pt x="112" y="93"/>
                    <a:pt x="112" y="93"/>
                    <a:pt x="112" y="93"/>
                  </a:cubicBezTo>
                  <a:cubicBezTo>
                    <a:pt x="112" y="66"/>
                    <a:pt x="112" y="66"/>
                    <a:pt x="112" y="66"/>
                  </a:cubicBezTo>
                  <a:cubicBezTo>
                    <a:pt x="130" y="66"/>
                    <a:pt x="130" y="66"/>
                    <a:pt x="130" y="66"/>
                  </a:cubicBezTo>
                  <a:lnTo>
                    <a:pt x="130" y="93"/>
                  </a:lnTo>
                  <a:close/>
                  <a:moveTo>
                    <a:pt x="167" y="329"/>
                  </a:moveTo>
                  <a:cubicBezTo>
                    <a:pt x="149" y="329"/>
                    <a:pt x="149" y="329"/>
                    <a:pt x="149" y="329"/>
                  </a:cubicBezTo>
                  <a:cubicBezTo>
                    <a:pt x="149" y="302"/>
                    <a:pt x="149" y="302"/>
                    <a:pt x="149" y="302"/>
                  </a:cubicBezTo>
                  <a:cubicBezTo>
                    <a:pt x="167" y="302"/>
                    <a:pt x="167" y="302"/>
                    <a:pt x="167" y="302"/>
                  </a:cubicBezTo>
                  <a:lnTo>
                    <a:pt x="167" y="329"/>
                  </a:lnTo>
                  <a:close/>
                  <a:moveTo>
                    <a:pt x="167" y="269"/>
                  </a:moveTo>
                  <a:cubicBezTo>
                    <a:pt x="149" y="269"/>
                    <a:pt x="149" y="269"/>
                    <a:pt x="149" y="269"/>
                  </a:cubicBezTo>
                  <a:cubicBezTo>
                    <a:pt x="149" y="242"/>
                    <a:pt x="149" y="242"/>
                    <a:pt x="149" y="242"/>
                  </a:cubicBezTo>
                  <a:cubicBezTo>
                    <a:pt x="167" y="242"/>
                    <a:pt x="167" y="242"/>
                    <a:pt x="167" y="242"/>
                  </a:cubicBezTo>
                  <a:lnTo>
                    <a:pt x="167" y="269"/>
                  </a:lnTo>
                  <a:close/>
                  <a:moveTo>
                    <a:pt x="167" y="207"/>
                  </a:moveTo>
                  <a:cubicBezTo>
                    <a:pt x="149" y="207"/>
                    <a:pt x="149" y="207"/>
                    <a:pt x="149" y="207"/>
                  </a:cubicBezTo>
                  <a:cubicBezTo>
                    <a:pt x="149" y="180"/>
                    <a:pt x="149" y="180"/>
                    <a:pt x="149" y="180"/>
                  </a:cubicBezTo>
                  <a:cubicBezTo>
                    <a:pt x="167" y="180"/>
                    <a:pt x="167" y="180"/>
                    <a:pt x="167" y="180"/>
                  </a:cubicBezTo>
                  <a:lnTo>
                    <a:pt x="167" y="207"/>
                  </a:lnTo>
                  <a:close/>
                  <a:moveTo>
                    <a:pt x="167" y="147"/>
                  </a:moveTo>
                  <a:cubicBezTo>
                    <a:pt x="149" y="147"/>
                    <a:pt x="149" y="147"/>
                    <a:pt x="149" y="147"/>
                  </a:cubicBezTo>
                  <a:cubicBezTo>
                    <a:pt x="149" y="120"/>
                    <a:pt x="149" y="120"/>
                    <a:pt x="149" y="120"/>
                  </a:cubicBezTo>
                  <a:cubicBezTo>
                    <a:pt x="167" y="120"/>
                    <a:pt x="167" y="120"/>
                    <a:pt x="167" y="120"/>
                  </a:cubicBezTo>
                  <a:lnTo>
                    <a:pt x="167" y="147"/>
                  </a:lnTo>
                  <a:close/>
                  <a:moveTo>
                    <a:pt x="167" y="93"/>
                  </a:moveTo>
                  <a:cubicBezTo>
                    <a:pt x="149" y="93"/>
                    <a:pt x="149" y="93"/>
                    <a:pt x="149" y="93"/>
                  </a:cubicBezTo>
                  <a:cubicBezTo>
                    <a:pt x="149" y="66"/>
                    <a:pt x="149" y="66"/>
                    <a:pt x="149" y="66"/>
                  </a:cubicBezTo>
                  <a:cubicBezTo>
                    <a:pt x="167" y="66"/>
                    <a:pt x="167" y="66"/>
                    <a:pt x="167" y="66"/>
                  </a:cubicBezTo>
                  <a:lnTo>
                    <a:pt x="167" y="93"/>
                  </a:lnTo>
                  <a:close/>
                  <a:moveTo>
                    <a:pt x="203" y="329"/>
                  </a:moveTo>
                  <a:cubicBezTo>
                    <a:pt x="185" y="329"/>
                    <a:pt x="185" y="329"/>
                    <a:pt x="185" y="329"/>
                  </a:cubicBezTo>
                  <a:cubicBezTo>
                    <a:pt x="185" y="302"/>
                    <a:pt x="185" y="302"/>
                    <a:pt x="185" y="302"/>
                  </a:cubicBezTo>
                  <a:cubicBezTo>
                    <a:pt x="203" y="302"/>
                    <a:pt x="203" y="302"/>
                    <a:pt x="203" y="302"/>
                  </a:cubicBezTo>
                  <a:lnTo>
                    <a:pt x="203" y="329"/>
                  </a:lnTo>
                  <a:close/>
                  <a:moveTo>
                    <a:pt x="203" y="269"/>
                  </a:moveTo>
                  <a:cubicBezTo>
                    <a:pt x="185" y="269"/>
                    <a:pt x="185" y="269"/>
                    <a:pt x="185" y="269"/>
                  </a:cubicBezTo>
                  <a:cubicBezTo>
                    <a:pt x="185" y="242"/>
                    <a:pt x="185" y="242"/>
                    <a:pt x="185" y="242"/>
                  </a:cubicBezTo>
                  <a:cubicBezTo>
                    <a:pt x="203" y="242"/>
                    <a:pt x="203" y="242"/>
                    <a:pt x="203" y="242"/>
                  </a:cubicBezTo>
                  <a:lnTo>
                    <a:pt x="203" y="269"/>
                  </a:lnTo>
                  <a:close/>
                  <a:moveTo>
                    <a:pt x="203" y="207"/>
                  </a:moveTo>
                  <a:cubicBezTo>
                    <a:pt x="185" y="207"/>
                    <a:pt x="185" y="207"/>
                    <a:pt x="185" y="207"/>
                  </a:cubicBezTo>
                  <a:cubicBezTo>
                    <a:pt x="185" y="180"/>
                    <a:pt x="185" y="180"/>
                    <a:pt x="185" y="180"/>
                  </a:cubicBezTo>
                  <a:cubicBezTo>
                    <a:pt x="203" y="180"/>
                    <a:pt x="203" y="180"/>
                    <a:pt x="203" y="180"/>
                  </a:cubicBezTo>
                  <a:lnTo>
                    <a:pt x="203" y="207"/>
                  </a:lnTo>
                  <a:close/>
                  <a:moveTo>
                    <a:pt x="203" y="147"/>
                  </a:moveTo>
                  <a:cubicBezTo>
                    <a:pt x="185" y="147"/>
                    <a:pt x="185" y="147"/>
                    <a:pt x="185" y="147"/>
                  </a:cubicBezTo>
                  <a:cubicBezTo>
                    <a:pt x="185" y="120"/>
                    <a:pt x="185" y="120"/>
                    <a:pt x="185" y="120"/>
                  </a:cubicBezTo>
                  <a:cubicBezTo>
                    <a:pt x="203" y="120"/>
                    <a:pt x="203" y="120"/>
                    <a:pt x="203" y="120"/>
                  </a:cubicBezTo>
                  <a:lnTo>
                    <a:pt x="203" y="147"/>
                  </a:lnTo>
                  <a:close/>
                  <a:moveTo>
                    <a:pt x="203" y="93"/>
                  </a:moveTo>
                  <a:cubicBezTo>
                    <a:pt x="185" y="93"/>
                    <a:pt x="185" y="93"/>
                    <a:pt x="185" y="93"/>
                  </a:cubicBezTo>
                  <a:cubicBezTo>
                    <a:pt x="185" y="66"/>
                    <a:pt x="185" y="66"/>
                    <a:pt x="185" y="66"/>
                  </a:cubicBezTo>
                  <a:cubicBezTo>
                    <a:pt x="203" y="66"/>
                    <a:pt x="203" y="66"/>
                    <a:pt x="203" y="66"/>
                  </a:cubicBezTo>
                  <a:lnTo>
                    <a:pt x="203" y="93"/>
                  </a:lnTo>
                  <a:close/>
                  <a:moveTo>
                    <a:pt x="240" y="329"/>
                  </a:moveTo>
                  <a:cubicBezTo>
                    <a:pt x="222" y="329"/>
                    <a:pt x="222" y="329"/>
                    <a:pt x="222" y="329"/>
                  </a:cubicBezTo>
                  <a:cubicBezTo>
                    <a:pt x="222" y="302"/>
                    <a:pt x="222" y="302"/>
                    <a:pt x="222" y="302"/>
                  </a:cubicBezTo>
                  <a:cubicBezTo>
                    <a:pt x="240" y="302"/>
                    <a:pt x="240" y="302"/>
                    <a:pt x="240" y="302"/>
                  </a:cubicBezTo>
                  <a:lnTo>
                    <a:pt x="240" y="329"/>
                  </a:lnTo>
                  <a:close/>
                  <a:moveTo>
                    <a:pt x="240" y="269"/>
                  </a:moveTo>
                  <a:cubicBezTo>
                    <a:pt x="222" y="269"/>
                    <a:pt x="222" y="269"/>
                    <a:pt x="222" y="269"/>
                  </a:cubicBezTo>
                  <a:cubicBezTo>
                    <a:pt x="222" y="242"/>
                    <a:pt x="222" y="242"/>
                    <a:pt x="222" y="242"/>
                  </a:cubicBezTo>
                  <a:cubicBezTo>
                    <a:pt x="240" y="242"/>
                    <a:pt x="240" y="242"/>
                    <a:pt x="240" y="242"/>
                  </a:cubicBezTo>
                  <a:lnTo>
                    <a:pt x="240" y="269"/>
                  </a:lnTo>
                  <a:close/>
                  <a:moveTo>
                    <a:pt x="240" y="207"/>
                  </a:moveTo>
                  <a:cubicBezTo>
                    <a:pt x="222" y="207"/>
                    <a:pt x="222" y="207"/>
                    <a:pt x="222" y="207"/>
                  </a:cubicBezTo>
                  <a:cubicBezTo>
                    <a:pt x="222" y="180"/>
                    <a:pt x="222" y="180"/>
                    <a:pt x="222" y="180"/>
                  </a:cubicBezTo>
                  <a:cubicBezTo>
                    <a:pt x="240" y="180"/>
                    <a:pt x="240" y="180"/>
                    <a:pt x="240" y="180"/>
                  </a:cubicBezTo>
                  <a:lnTo>
                    <a:pt x="240" y="207"/>
                  </a:lnTo>
                  <a:close/>
                  <a:moveTo>
                    <a:pt x="240" y="147"/>
                  </a:moveTo>
                  <a:cubicBezTo>
                    <a:pt x="222" y="147"/>
                    <a:pt x="222" y="147"/>
                    <a:pt x="222" y="147"/>
                  </a:cubicBezTo>
                  <a:cubicBezTo>
                    <a:pt x="222" y="120"/>
                    <a:pt x="222" y="120"/>
                    <a:pt x="222" y="120"/>
                  </a:cubicBezTo>
                  <a:cubicBezTo>
                    <a:pt x="240" y="120"/>
                    <a:pt x="240" y="120"/>
                    <a:pt x="240" y="120"/>
                  </a:cubicBezTo>
                  <a:lnTo>
                    <a:pt x="240" y="147"/>
                  </a:lnTo>
                  <a:close/>
                  <a:moveTo>
                    <a:pt x="240" y="93"/>
                  </a:moveTo>
                  <a:cubicBezTo>
                    <a:pt x="222" y="93"/>
                    <a:pt x="222" y="93"/>
                    <a:pt x="222" y="93"/>
                  </a:cubicBezTo>
                  <a:cubicBezTo>
                    <a:pt x="222" y="66"/>
                    <a:pt x="222" y="66"/>
                    <a:pt x="222" y="66"/>
                  </a:cubicBezTo>
                  <a:cubicBezTo>
                    <a:pt x="240" y="66"/>
                    <a:pt x="240" y="66"/>
                    <a:pt x="240" y="66"/>
                  </a:cubicBezTo>
                  <a:lnTo>
                    <a:pt x="240" y="93"/>
                  </a:lnTo>
                  <a:close/>
                  <a:moveTo>
                    <a:pt x="276" y="329"/>
                  </a:moveTo>
                  <a:cubicBezTo>
                    <a:pt x="258" y="329"/>
                    <a:pt x="258" y="329"/>
                    <a:pt x="258" y="329"/>
                  </a:cubicBezTo>
                  <a:cubicBezTo>
                    <a:pt x="258" y="302"/>
                    <a:pt x="258" y="302"/>
                    <a:pt x="258" y="302"/>
                  </a:cubicBezTo>
                  <a:cubicBezTo>
                    <a:pt x="276" y="302"/>
                    <a:pt x="276" y="302"/>
                    <a:pt x="276" y="302"/>
                  </a:cubicBezTo>
                  <a:lnTo>
                    <a:pt x="276" y="329"/>
                  </a:lnTo>
                  <a:close/>
                  <a:moveTo>
                    <a:pt x="276" y="269"/>
                  </a:moveTo>
                  <a:cubicBezTo>
                    <a:pt x="258" y="269"/>
                    <a:pt x="258" y="269"/>
                    <a:pt x="258" y="269"/>
                  </a:cubicBezTo>
                  <a:cubicBezTo>
                    <a:pt x="258" y="242"/>
                    <a:pt x="258" y="242"/>
                    <a:pt x="258" y="242"/>
                  </a:cubicBezTo>
                  <a:cubicBezTo>
                    <a:pt x="276" y="242"/>
                    <a:pt x="276" y="242"/>
                    <a:pt x="276" y="242"/>
                  </a:cubicBezTo>
                  <a:lnTo>
                    <a:pt x="276" y="269"/>
                  </a:lnTo>
                  <a:close/>
                  <a:moveTo>
                    <a:pt x="276" y="207"/>
                  </a:moveTo>
                  <a:cubicBezTo>
                    <a:pt x="258" y="207"/>
                    <a:pt x="258" y="207"/>
                    <a:pt x="258" y="207"/>
                  </a:cubicBezTo>
                  <a:cubicBezTo>
                    <a:pt x="258" y="180"/>
                    <a:pt x="258" y="180"/>
                    <a:pt x="258" y="180"/>
                  </a:cubicBezTo>
                  <a:cubicBezTo>
                    <a:pt x="276" y="180"/>
                    <a:pt x="276" y="180"/>
                    <a:pt x="276" y="180"/>
                  </a:cubicBezTo>
                  <a:lnTo>
                    <a:pt x="276" y="207"/>
                  </a:lnTo>
                  <a:close/>
                  <a:moveTo>
                    <a:pt x="276" y="147"/>
                  </a:moveTo>
                  <a:cubicBezTo>
                    <a:pt x="258" y="147"/>
                    <a:pt x="258" y="147"/>
                    <a:pt x="258" y="147"/>
                  </a:cubicBezTo>
                  <a:cubicBezTo>
                    <a:pt x="258" y="120"/>
                    <a:pt x="258" y="120"/>
                    <a:pt x="258" y="120"/>
                  </a:cubicBezTo>
                  <a:cubicBezTo>
                    <a:pt x="276" y="120"/>
                    <a:pt x="276" y="120"/>
                    <a:pt x="276" y="120"/>
                  </a:cubicBezTo>
                  <a:lnTo>
                    <a:pt x="276" y="147"/>
                  </a:lnTo>
                  <a:close/>
                  <a:moveTo>
                    <a:pt x="276" y="93"/>
                  </a:moveTo>
                  <a:cubicBezTo>
                    <a:pt x="258" y="93"/>
                    <a:pt x="258" y="93"/>
                    <a:pt x="258" y="93"/>
                  </a:cubicBezTo>
                  <a:cubicBezTo>
                    <a:pt x="258" y="66"/>
                    <a:pt x="258" y="66"/>
                    <a:pt x="258" y="66"/>
                  </a:cubicBezTo>
                  <a:cubicBezTo>
                    <a:pt x="276" y="66"/>
                    <a:pt x="276" y="66"/>
                    <a:pt x="276" y="66"/>
                  </a:cubicBezTo>
                  <a:lnTo>
                    <a:pt x="276" y="93"/>
                  </a:lnTo>
                  <a:close/>
                  <a:moveTo>
                    <a:pt x="312" y="329"/>
                  </a:moveTo>
                  <a:cubicBezTo>
                    <a:pt x="294" y="329"/>
                    <a:pt x="294" y="329"/>
                    <a:pt x="294" y="329"/>
                  </a:cubicBezTo>
                  <a:cubicBezTo>
                    <a:pt x="294" y="302"/>
                    <a:pt x="294" y="302"/>
                    <a:pt x="294" y="302"/>
                  </a:cubicBezTo>
                  <a:cubicBezTo>
                    <a:pt x="312" y="302"/>
                    <a:pt x="312" y="302"/>
                    <a:pt x="312" y="302"/>
                  </a:cubicBezTo>
                  <a:lnTo>
                    <a:pt x="312" y="329"/>
                  </a:lnTo>
                  <a:close/>
                  <a:moveTo>
                    <a:pt x="312" y="269"/>
                  </a:moveTo>
                  <a:cubicBezTo>
                    <a:pt x="294" y="269"/>
                    <a:pt x="294" y="269"/>
                    <a:pt x="294" y="269"/>
                  </a:cubicBezTo>
                  <a:cubicBezTo>
                    <a:pt x="294" y="242"/>
                    <a:pt x="294" y="242"/>
                    <a:pt x="294" y="242"/>
                  </a:cubicBezTo>
                  <a:cubicBezTo>
                    <a:pt x="312" y="242"/>
                    <a:pt x="312" y="242"/>
                    <a:pt x="312" y="242"/>
                  </a:cubicBezTo>
                  <a:lnTo>
                    <a:pt x="312" y="269"/>
                  </a:lnTo>
                  <a:close/>
                  <a:moveTo>
                    <a:pt x="312" y="207"/>
                  </a:moveTo>
                  <a:cubicBezTo>
                    <a:pt x="294" y="207"/>
                    <a:pt x="294" y="207"/>
                    <a:pt x="294" y="207"/>
                  </a:cubicBezTo>
                  <a:cubicBezTo>
                    <a:pt x="294" y="180"/>
                    <a:pt x="294" y="180"/>
                    <a:pt x="294" y="180"/>
                  </a:cubicBezTo>
                  <a:cubicBezTo>
                    <a:pt x="312" y="180"/>
                    <a:pt x="312" y="180"/>
                    <a:pt x="312" y="180"/>
                  </a:cubicBezTo>
                  <a:lnTo>
                    <a:pt x="312" y="207"/>
                  </a:lnTo>
                  <a:close/>
                  <a:moveTo>
                    <a:pt x="312" y="147"/>
                  </a:moveTo>
                  <a:cubicBezTo>
                    <a:pt x="294" y="147"/>
                    <a:pt x="294" y="147"/>
                    <a:pt x="294" y="147"/>
                  </a:cubicBezTo>
                  <a:cubicBezTo>
                    <a:pt x="294" y="120"/>
                    <a:pt x="294" y="120"/>
                    <a:pt x="294" y="120"/>
                  </a:cubicBezTo>
                  <a:cubicBezTo>
                    <a:pt x="312" y="120"/>
                    <a:pt x="312" y="120"/>
                    <a:pt x="312" y="120"/>
                  </a:cubicBezTo>
                  <a:lnTo>
                    <a:pt x="312" y="147"/>
                  </a:lnTo>
                  <a:close/>
                  <a:moveTo>
                    <a:pt x="312" y="93"/>
                  </a:moveTo>
                  <a:cubicBezTo>
                    <a:pt x="294" y="93"/>
                    <a:pt x="294" y="93"/>
                    <a:pt x="294" y="93"/>
                  </a:cubicBezTo>
                  <a:cubicBezTo>
                    <a:pt x="294" y="66"/>
                    <a:pt x="294" y="66"/>
                    <a:pt x="294" y="66"/>
                  </a:cubicBezTo>
                  <a:cubicBezTo>
                    <a:pt x="312" y="66"/>
                    <a:pt x="312" y="66"/>
                    <a:pt x="312" y="66"/>
                  </a:cubicBezTo>
                  <a:lnTo>
                    <a:pt x="312" y="9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5" name="Freeform 217"/>
            <p:cNvSpPr/>
            <p:nvPr/>
          </p:nvSpPr>
          <p:spPr bwMode="auto">
            <a:xfrm>
              <a:off x="990600" y="2173288"/>
              <a:ext cx="112713" cy="111125"/>
            </a:xfrm>
            <a:custGeom>
              <a:avLst/>
              <a:gdLst>
                <a:gd name="T0" fmla="*/ 148 w 148"/>
                <a:gd name="T1" fmla="*/ 117 h 148"/>
                <a:gd name="T2" fmla="*/ 117 w 148"/>
                <a:gd name="T3" fmla="*/ 148 h 148"/>
                <a:gd name="T4" fmla="*/ 31 w 148"/>
                <a:gd name="T5" fmla="*/ 148 h 148"/>
                <a:gd name="T6" fmla="*/ 0 w 148"/>
                <a:gd name="T7" fmla="*/ 117 h 148"/>
                <a:gd name="T8" fmla="*/ 0 w 148"/>
                <a:gd name="T9" fmla="*/ 31 h 148"/>
                <a:gd name="T10" fmla="*/ 31 w 148"/>
                <a:gd name="T11" fmla="*/ 0 h 148"/>
                <a:gd name="T12" fmla="*/ 117 w 148"/>
                <a:gd name="T13" fmla="*/ 0 h 148"/>
                <a:gd name="T14" fmla="*/ 148 w 148"/>
                <a:gd name="T15" fmla="*/ 31 h 148"/>
                <a:gd name="T16" fmla="*/ 148 w 148"/>
                <a:gd name="T17" fmla="*/ 11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48">
                  <a:moveTo>
                    <a:pt x="148" y="117"/>
                  </a:moveTo>
                  <a:cubicBezTo>
                    <a:pt x="148" y="134"/>
                    <a:pt x="134" y="148"/>
                    <a:pt x="117" y="148"/>
                  </a:cubicBezTo>
                  <a:cubicBezTo>
                    <a:pt x="31" y="148"/>
                    <a:pt x="31" y="148"/>
                    <a:pt x="31" y="148"/>
                  </a:cubicBezTo>
                  <a:cubicBezTo>
                    <a:pt x="14" y="148"/>
                    <a:pt x="0" y="134"/>
                    <a:pt x="0" y="117"/>
                  </a:cubicBezTo>
                  <a:cubicBezTo>
                    <a:pt x="0" y="31"/>
                    <a:pt x="0" y="31"/>
                    <a:pt x="0" y="31"/>
                  </a:cubicBezTo>
                  <a:cubicBezTo>
                    <a:pt x="0" y="14"/>
                    <a:pt x="14" y="0"/>
                    <a:pt x="31" y="0"/>
                  </a:cubicBezTo>
                  <a:cubicBezTo>
                    <a:pt x="117" y="0"/>
                    <a:pt x="117" y="0"/>
                    <a:pt x="117" y="0"/>
                  </a:cubicBezTo>
                  <a:cubicBezTo>
                    <a:pt x="134" y="0"/>
                    <a:pt x="148" y="14"/>
                    <a:pt x="148" y="31"/>
                  </a:cubicBezTo>
                  <a:lnTo>
                    <a:pt x="148"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46" name="Freeform 218"/>
            <p:cNvSpPr/>
            <p:nvPr/>
          </p:nvSpPr>
          <p:spPr bwMode="auto">
            <a:xfrm>
              <a:off x="1016000" y="2195513"/>
              <a:ext cx="61913" cy="66675"/>
            </a:xfrm>
            <a:custGeom>
              <a:avLst/>
              <a:gdLst>
                <a:gd name="T0" fmla="*/ 0 w 39"/>
                <a:gd name="T1" fmla="*/ 0 h 42"/>
                <a:gd name="T2" fmla="*/ 12 w 39"/>
                <a:gd name="T3" fmla="*/ 0 h 42"/>
                <a:gd name="T4" fmla="*/ 12 w 39"/>
                <a:gd name="T5" fmla="*/ 15 h 42"/>
                <a:gd name="T6" fmla="*/ 27 w 39"/>
                <a:gd name="T7" fmla="*/ 15 h 42"/>
                <a:gd name="T8" fmla="*/ 27 w 39"/>
                <a:gd name="T9" fmla="*/ 0 h 42"/>
                <a:gd name="T10" fmla="*/ 39 w 39"/>
                <a:gd name="T11" fmla="*/ 0 h 42"/>
                <a:gd name="T12" fmla="*/ 39 w 39"/>
                <a:gd name="T13" fmla="*/ 42 h 42"/>
                <a:gd name="T14" fmla="*/ 27 w 39"/>
                <a:gd name="T15" fmla="*/ 42 h 42"/>
                <a:gd name="T16" fmla="*/ 27 w 39"/>
                <a:gd name="T17" fmla="*/ 25 h 42"/>
                <a:gd name="T18" fmla="*/ 12 w 39"/>
                <a:gd name="T19" fmla="*/ 25 h 42"/>
                <a:gd name="T20" fmla="*/ 12 w 39"/>
                <a:gd name="T21" fmla="*/ 42 h 42"/>
                <a:gd name="T22" fmla="*/ 0 w 39"/>
                <a:gd name="T23" fmla="*/ 42 h 42"/>
                <a:gd name="T24" fmla="*/ 0 w 39"/>
                <a:gd name="T25"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2">
                  <a:moveTo>
                    <a:pt x="0" y="0"/>
                  </a:moveTo>
                  <a:lnTo>
                    <a:pt x="12" y="0"/>
                  </a:lnTo>
                  <a:lnTo>
                    <a:pt x="12" y="15"/>
                  </a:lnTo>
                  <a:lnTo>
                    <a:pt x="27" y="15"/>
                  </a:lnTo>
                  <a:lnTo>
                    <a:pt x="27" y="0"/>
                  </a:lnTo>
                  <a:lnTo>
                    <a:pt x="39" y="0"/>
                  </a:lnTo>
                  <a:lnTo>
                    <a:pt x="39" y="42"/>
                  </a:lnTo>
                  <a:lnTo>
                    <a:pt x="27" y="42"/>
                  </a:lnTo>
                  <a:lnTo>
                    <a:pt x="27" y="25"/>
                  </a:lnTo>
                  <a:lnTo>
                    <a:pt x="12" y="25"/>
                  </a:lnTo>
                  <a:lnTo>
                    <a:pt x="12" y="42"/>
                  </a:lnTo>
                  <a:lnTo>
                    <a:pt x="0" y="42"/>
                  </a:ln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447" name="Freeform 269"/>
          <p:cNvSpPr>
            <a:spLocks noEditPoints="1"/>
          </p:cNvSpPr>
          <p:nvPr/>
        </p:nvSpPr>
        <p:spPr bwMode="auto">
          <a:xfrm>
            <a:off x="9383184" y="1509184"/>
            <a:ext cx="465667" cy="465667"/>
          </a:xfrm>
          <a:custGeom>
            <a:avLst/>
            <a:gdLst>
              <a:gd name="T0" fmla="*/ 401 w 464"/>
              <a:gd name="T1" fmla="*/ 0 h 464"/>
              <a:gd name="T2" fmla="*/ 63 w 464"/>
              <a:gd name="T3" fmla="*/ 0 h 464"/>
              <a:gd name="T4" fmla="*/ 0 w 464"/>
              <a:gd name="T5" fmla="*/ 63 h 464"/>
              <a:gd name="T6" fmla="*/ 0 w 464"/>
              <a:gd name="T7" fmla="*/ 401 h 464"/>
              <a:gd name="T8" fmla="*/ 63 w 464"/>
              <a:gd name="T9" fmla="*/ 464 h 464"/>
              <a:gd name="T10" fmla="*/ 401 w 464"/>
              <a:gd name="T11" fmla="*/ 464 h 464"/>
              <a:gd name="T12" fmla="*/ 464 w 464"/>
              <a:gd name="T13" fmla="*/ 401 h 464"/>
              <a:gd name="T14" fmla="*/ 464 w 464"/>
              <a:gd name="T15" fmla="*/ 63 h 464"/>
              <a:gd name="T16" fmla="*/ 401 w 464"/>
              <a:gd name="T17" fmla="*/ 0 h 464"/>
              <a:gd name="T18" fmla="*/ 369 w 464"/>
              <a:gd name="T19" fmla="*/ 375 h 464"/>
              <a:gd name="T20" fmla="*/ 280 w 464"/>
              <a:gd name="T21" fmla="*/ 375 h 464"/>
              <a:gd name="T22" fmla="*/ 280 w 464"/>
              <a:gd name="T23" fmla="*/ 259 h 464"/>
              <a:gd name="T24" fmla="*/ 183 w 464"/>
              <a:gd name="T25" fmla="*/ 259 h 464"/>
              <a:gd name="T26" fmla="*/ 183 w 464"/>
              <a:gd name="T27" fmla="*/ 375 h 464"/>
              <a:gd name="T28" fmla="*/ 95 w 464"/>
              <a:gd name="T29" fmla="*/ 375 h 464"/>
              <a:gd name="T30" fmla="*/ 95 w 464"/>
              <a:gd name="T31" fmla="*/ 89 h 464"/>
              <a:gd name="T32" fmla="*/ 183 w 464"/>
              <a:gd name="T33" fmla="*/ 89 h 464"/>
              <a:gd name="T34" fmla="*/ 183 w 464"/>
              <a:gd name="T35" fmla="*/ 189 h 464"/>
              <a:gd name="T36" fmla="*/ 280 w 464"/>
              <a:gd name="T37" fmla="*/ 189 h 464"/>
              <a:gd name="T38" fmla="*/ 280 w 464"/>
              <a:gd name="T39" fmla="*/ 89 h 464"/>
              <a:gd name="T40" fmla="*/ 369 w 464"/>
              <a:gd name="T41" fmla="*/ 89 h 464"/>
              <a:gd name="T42" fmla="*/ 369 w 464"/>
              <a:gd name="T43" fmla="*/ 37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4" h="464">
                <a:moveTo>
                  <a:pt x="401" y="0"/>
                </a:moveTo>
                <a:cubicBezTo>
                  <a:pt x="63" y="0"/>
                  <a:pt x="63" y="0"/>
                  <a:pt x="63" y="0"/>
                </a:cubicBezTo>
                <a:cubicBezTo>
                  <a:pt x="28" y="0"/>
                  <a:pt x="0" y="28"/>
                  <a:pt x="0" y="63"/>
                </a:cubicBezTo>
                <a:cubicBezTo>
                  <a:pt x="0" y="401"/>
                  <a:pt x="0" y="401"/>
                  <a:pt x="0" y="401"/>
                </a:cubicBezTo>
                <a:cubicBezTo>
                  <a:pt x="0" y="436"/>
                  <a:pt x="28" y="464"/>
                  <a:pt x="63" y="464"/>
                </a:cubicBezTo>
                <a:cubicBezTo>
                  <a:pt x="401" y="464"/>
                  <a:pt x="401" y="464"/>
                  <a:pt x="401" y="464"/>
                </a:cubicBezTo>
                <a:cubicBezTo>
                  <a:pt x="436" y="464"/>
                  <a:pt x="464" y="436"/>
                  <a:pt x="464" y="401"/>
                </a:cubicBezTo>
                <a:cubicBezTo>
                  <a:pt x="464" y="63"/>
                  <a:pt x="464" y="63"/>
                  <a:pt x="464" y="63"/>
                </a:cubicBezTo>
                <a:cubicBezTo>
                  <a:pt x="464" y="28"/>
                  <a:pt x="436" y="0"/>
                  <a:pt x="401" y="0"/>
                </a:cubicBezTo>
                <a:close/>
                <a:moveTo>
                  <a:pt x="369" y="375"/>
                </a:moveTo>
                <a:cubicBezTo>
                  <a:pt x="280" y="375"/>
                  <a:pt x="280" y="375"/>
                  <a:pt x="280" y="375"/>
                </a:cubicBezTo>
                <a:cubicBezTo>
                  <a:pt x="280" y="259"/>
                  <a:pt x="280" y="259"/>
                  <a:pt x="280" y="259"/>
                </a:cubicBezTo>
                <a:cubicBezTo>
                  <a:pt x="183" y="259"/>
                  <a:pt x="183" y="259"/>
                  <a:pt x="183" y="259"/>
                </a:cubicBezTo>
                <a:cubicBezTo>
                  <a:pt x="183" y="375"/>
                  <a:pt x="183" y="375"/>
                  <a:pt x="183" y="375"/>
                </a:cubicBezTo>
                <a:cubicBezTo>
                  <a:pt x="95" y="375"/>
                  <a:pt x="95" y="375"/>
                  <a:pt x="95" y="375"/>
                </a:cubicBezTo>
                <a:cubicBezTo>
                  <a:pt x="95" y="89"/>
                  <a:pt x="95" y="89"/>
                  <a:pt x="95" y="89"/>
                </a:cubicBezTo>
                <a:cubicBezTo>
                  <a:pt x="183" y="89"/>
                  <a:pt x="183" y="89"/>
                  <a:pt x="183" y="89"/>
                </a:cubicBezTo>
                <a:cubicBezTo>
                  <a:pt x="183" y="189"/>
                  <a:pt x="183" y="189"/>
                  <a:pt x="183" y="189"/>
                </a:cubicBezTo>
                <a:cubicBezTo>
                  <a:pt x="280" y="189"/>
                  <a:pt x="280" y="189"/>
                  <a:pt x="280" y="189"/>
                </a:cubicBezTo>
                <a:cubicBezTo>
                  <a:pt x="280" y="89"/>
                  <a:pt x="280" y="89"/>
                  <a:pt x="280" y="89"/>
                </a:cubicBezTo>
                <a:cubicBezTo>
                  <a:pt x="369" y="89"/>
                  <a:pt x="369" y="89"/>
                  <a:pt x="369" y="89"/>
                </a:cubicBezTo>
                <a:lnTo>
                  <a:pt x="369" y="375"/>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448" name="Group 152"/>
          <p:cNvGrpSpPr/>
          <p:nvPr/>
        </p:nvGrpSpPr>
        <p:grpSpPr>
          <a:xfrm>
            <a:off x="10266162" y="1486474"/>
            <a:ext cx="383117" cy="579967"/>
            <a:chOff x="4222750" y="2166938"/>
            <a:chExt cx="287338" cy="434975"/>
          </a:xfrm>
          <a:solidFill>
            <a:schemeClr val="bg1"/>
          </a:solidFill>
        </p:grpSpPr>
        <p:sp>
          <p:nvSpPr>
            <p:cNvPr id="449" name="Freeform 270"/>
            <p:cNvSpPr/>
            <p:nvPr/>
          </p:nvSpPr>
          <p:spPr bwMode="auto">
            <a:xfrm>
              <a:off x="4252913" y="2197100"/>
              <a:ext cx="228600" cy="11113"/>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0" name="Freeform 271"/>
            <p:cNvSpPr/>
            <p:nvPr/>
          </p:nvSpPr>
          <p:spPr bwMode="auto">
            <a:xfrm>
              <a:off x="4252913" y="2241550"/>
              <a:ext cx="228600" cy="11113"/>
            </a:xfrm>
            <a:custGeom>
              <a:avLst/>
              <a:gdLst>
                <a:gd name="T0" fmla="*/ 297 w 304"/>
                <a:gd name="T1" fmla="*/ 15 h 15"/>
                <a:gd name="T2" fmla="*/ 7 w 304"/>
                <a:gd name="T3" fmla="*/ 15 h 15"/>
                <a:gd name="T4" fmla="*/ 0 w 304"/>
                <a:gd name="T5" fmla="*/ 8 h 15"/>
                <a:gd name="T6" fmla="*/ 7 w 304"/>
                <a:gd name="T7" fmla="*/ 0 h 15"/>
                <a:gd name="T8" fmla="*/ 297 w 304"/>
                <a:gd name="T9" fmla="*/ 0 h 15"/>
                <a:gd name="T10" fmla="*/ 304 w 304"/>
                <a:gd name="T11" fmla="*/ 8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8"/>
                  </a:cubicBezTo>
                  <a:cubicBezTo>
                    <a:pt x="0" y="3"/>
                    <a:pt x="3" y="0"/>
                    <a:pt x="7" y="0"/>
                  </a:cubicBezTo>
                  <a:cubicBezTo>
                    <a:pt x="297" y="0"/>
                    <a:pt x="297" y="0"/>
                    <a:pt x="297" y="0"/>
                  </a:cubicBezTo>
                  <a:cubicBezTo>
                    <a:pt x="301" y="0"/>
                    <a:pt x="304" y="3"/>
                    <a:pt x="304" y="8"/>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1" name="Freeform 272"/>
            <p:cNvSpPr/>
            <p:nvPr/>
          </p:nvSpPr>
          <p:spPr bwMode="auto">
            <a:xfrm>
              <a:off x="4260850" y="2287588"/>
              <a:ext cx="212725" cy="11113"/>
            </a:xfrm>
            <a:custGeom>
              <a:avLst/>
              <a:gdLst>
                <a:gd name="T0" fmla="*/ 276 w 284"/>
                <a:gd name="T1" fmla="*/ 15 h 15"/>
                <a:gd name="T2" fmla="*/ 8 w 284"/>
                <a:gd name="T3" fmla="*/ 15 h 15"/>
                <a:gd name="T4" fmla="*/ 0 w 284"/>
                <a:gd name="T5" fmla="*/ 7 h 15"/>
                <a:gd name="T6" fmla="*/ 8 w 284"/>
                <a:gd name="T7" fmla="*/ 0 h 15"/>
                <a:gd name="T8" fmla="*/ 276 w 284"/>
                <a:gd name="T9" fmla="*/ 0 h 15"/>
                <a:gd name="T10" fmla="*/ 284 w 284"/>
                <a:gd name="T11" fmla="*/ 7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1"/>
                    <a:pt x="0" y="7"/>
                  </a:cubicBezTo>
                  <a:cubicBezTo>
                    <a:pt x="0" y="3"/>
                    <a:pt x="4" y="0"/>
                    <a:pt x="8" y="0"/>
                  </a:cubicBezTo>
                  <a:cubicBezTo>
                    <a:pt x="276" y="0"/>
                    <a:pt x="276" y="0"/>
                    <a:pt x="276" y="0"/>
                  </a:cubicBezTo>
                  <a:cubicBezTo>
                    <a:pt x="280" y="0"/>
                    <a:pt x="284" y="3"/>
                    <a:pt x="284" y="7"/>
                  </a:cubicBezTo>
                  <a:cubicBezTo>
                    <a:pt x="284" y="11"/>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2" name="Freeform 273"/>
            <p:cNvSpPr/>
            <p:nvPr/>
          </p:nvSpPr>
          <p:spPr bwMode="auto">
            <a:xfrm>
              <a:off x="4292600" y="2332038"/>
              <a:ext cx="149225" cy="11113"/>
            </a:xfrm>
            <a:custGeom>
              <a:avLst/>
              <a:gdLst>
                <a:gd name="T0" fmla="*/ 191 w 198"/>
                <a:gd name="T1" fmla="*/ 15 h 15"/>
                <a:gd name="T2" fmla="*/ 7 w 198"/>
                <a:gd name="T3" fmla="*/ 15 h 15"/>
                <a:gd name="T4" fmla="*/ 0 w 198"/>
                <a:gd name="T5" fmla="*/ 8 h 15"/>
                <a:gd name="T6" fmla="*/ 7 w 198"/>
                <a:gd name="T7" fmla="*/ 0 h 15"/>
                <a:gd name="T8" fmla="*/ 191 w 198"/>
                <a:gd name="T9" fmla="*/ 0 h 15"/>
                <a:gd name="T10" fmla="*/ 198 w 198"/>
                <a:gd name="T11" fmla="*/ 8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2"/>
                    <a:pt x="0" y="8"/>
                  </a:cubicBezTo>
                  <a:cubicBezTo>
                    <a:pt x="0" y="4"/>
                    <a:pt x="3" y="0"/>
                    <a:pt x="7" y="0"/>
                  </a:cubicBezTo>
                  <a:cubicBezTo>
                    <a:pt x="191" y="0"/>
                    <a:pt x="191" y="0"/>
                    <a:pt x="191" y="0"/>
                  </a:cubicBezTo>
                  <a:cubicBezTo>
                    <a:pt x="195" y="0"/>
                    <a:pt x="198" y="4"/>
                    <a:pt x="198" y="8"/>
                  </a:cubicBezTo>
                  <a:cubicBezTo>
                    <a:pt x="198" y="12"/>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3" name="Freeform 274"/>
            <p:cNvSpPr/>
            <p:nvPr/>
          </p:nvSpPr>
          <p:spPr bwMode="auto">
            <a:xfrm>
              <a:off x="4252913" y="2560638"/>
              <a:ext cx="228600" cy="12700"/>
            </a:xfrm>
            <a:custGeom>
              <a:avLst/>
              <a:gdLst>
                <a:gd name="T0" fmla="*/ 297 w 304"/>
                <a:gd name="T1" fmla="*/ 16 h 16"/>
                <a:gd name="T2" fmla="*/ 7 w 304"/>
                <a:gd name="T3" fmla="*/ 16 h 16"/>
                <a:gd name="T4" fmla="*/ 0 w 304"/>
                <a:gd name="T5" fmla="*/ 8 h 16"/>
                <a:gd name="T6" fmla="*/ 7 w 304"/>
                <a:gd name="T7" fmla="*/ 0 h 16"/>
                <a:gd name="T8" fmla="*/ 297 w 304"/>
                <a:gd name="T9" fmla="*/ 0 h 16"/>
                <a:gd name="T10" fmla="*/ 304 w 304"/>
                <a:gd name="T11" fmla="*/ 8 h 16"/>
                <a:gd name="T12" fmla="*/ 297 w 30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304" h="16">
                  <a:moveTo>
                    <a:pt x="297" y="16"/>
                  </a:moveTo>
                  <a:cubicBezTo>
                    <a:pt x="7" y="16"/>
                    <a:pt x="7" y="16"/>
                    <a:pt x="7" y="16"/>
                  </a:cubicBezTo>
                  <a:cubicBezTo>
                    <a:pt x="3" y="16"/>
                    <a:pt x="0" y="12"/>
                    <a:pt x="0" y="8"/>
                  </a:cubicBezTo>
                  <a:cubicBezTo>
                    <a:pt x="0" y="4"/>
                    <a:pt x="3" y="0"/>
                    <a:pt x="7" y="0"/>
                  </a:cubicBezTo>
                  <a:cubicBezTo>
                    <a:pt x="297" y="0"/>
                    <a:pt x="297" y="0"/>
                    <a:pt x="297" y="0"/>
                  </a:cubicBezTo>
                  <a:cubicBezTo>
                    <a:pt x="301" y="0"/>
                    <a:pt x="304" y="4"/>
                    <a:pt x="304" y="8"/>
                  </a:cubicBezTo>
                  <a:cubicBezTo>
                    <a:pt x="304" y="12"/>
                    <a:pt x="301" y="16"/>
                    <a:pt x="297" y="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4" name="Freeform 275"/>
            <p:cNvSpPr/>
            <p:nvPr/>
          </p:nvSpPr>
          <p:spPr bwMode="auto">
            <a:xfrm>
              <a:off x="4252913" y="2516188"/>
              <a:ext cx="228600" cy="11113"/>
            </a:xfrm>
            <a:custGeom>
              <a:avLst/>
              <a:gdLst>
                <a:gd name="T0" fmla="*/ 297 w 304"/>
                <a:gd name="T1" fmla="*/ 15 h 15"/>
                <a:gd name="T2" fmla="*/ 7 w 304"/>
                <a:gd name="T3" fmla="*/ 15 h 15"/>
                <a:gd name="T4" fmla="*/ 0 w 304"/>
                <a:gd name="T5" fmla="*/ 7 h 15"/>
                <a:gd name="T6" fmla="*/ 7 w 304"/>
                <a:gd name="T7" fmla="*/ 0 h 15"/>
                <a:gd name="T8" fmla="*/ 297 w 304"/>
                <a:gd name="T9" fmla="*/ 0 h 15"/>
                <a:gd name="T10" fmla="*/ 304 w 304"/>
                <a:gd name="T11" fmla="*/ 7 h 15"/>
                <a:gd name="T12" fmla="*/ 297 w 30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04" h="15">
                  <a:moveTo>
                    <a:pt x="297" y="15"/>
                  </a:moveTo>
                  <a:cubicBezTo>
                    <a:pt x="7" y="15"/>
                    <a:pt x="7" y="15"/>
                    <a:pt x="7" y="15"/>
                  </a:cubicBezTo>
                  <a:cubicBezTo>
                    <a:pt x="3" y="15"/>
                    <a:pt x="0" y="12"/>
                    <a:pt x="0" y="7"/>
                  </a:cubicBezTo>
                  <a:cubicBezTo>
                    <a:pt x="0" y="3"/>
                    <a:pt x="3" y="0"/>
                    <a:pt x="7" y="0"/>
                  </a:cubicBezTo>
                  <a:cubicBezTo>
                    <a:pt x="297" y="0"/>
                    <a:pt x="297" y="0"/>
                    <a:pt x="297" y="0"/>
                  </a:cubicBezTo>
                  <a:cubicBezTo>
                    <a:pt x="301" y="0"/>
                    <a:pt x="304" y="3"/>
                    <a:pt x="304" y="7"/>
                  </a:cubicBezTo>
                  <a:cubicBezTo>
                    <a:pt x="304" y="12"/>
                    <a:pt x="301" y="15"/>
                    <a:pt x="297"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5" name="Freeform 276"/>
            <p:cNvSpPr/>
            <p:nvPr/>
          </p:nvSpPr>
          <p:spPr bwMode="auto">
            <a:xfrm>
              <a:off x="4260850" y="2471738"/>
              <a:ext cx="212725" cy="11113"/>
            </a:xfrm>
            <a:custGeom>
              <a:avLst/>
              <a:gdLst>
                <a:gd name="T0" fmla="*/ 276 w 284"/>
                <a:gd name="T1" fmla="*/ 15 h 15"/>
                <a:gd name="T2" fmla="*/ 8 w 284"/>
                <a:gd name="T3" fmla="*/ 15 h 15"/>
                <a:gd name="T4" fmla="*/ 0 w 284"/>
                <a:gd name="T5" fmla="*/ 8 h 15"/>
                <a:gd name="T6" fmla="*/ 8 w 284"/>
                <a:gd name="T7" fmla="*/ 0 h 15"/>
                <a:gd name="T8" fmla="*/ 276 w 284"/>
                <a:gd name="T9" fmla="*/ 0 h 15"/>
                <a:gd name="T10" fmla="*/ 284 w 284"/>
                <a:gd name="T11" fmla="*/ 8 h 15"/>
                <a:gd name="T12" fmla="*/ 276 w 284"/>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284" h="15">
                  <a:moveTo>
                    <a:pt x="276" y="15"/>
                  </a:moveTo>
                  <a:cubicBezTo>
                    <a:pt x="8" y="15"/>
                    <a:pt x="8" y="15"/>
                    <a:pt x="8" y="15"/>
                  </a:cubicBezTo>
                  <a:cubicBezTo>
                    <a:pt x="4" y="15"/>
                    <a:pt x="0" y="12"/>
                    <a:pt x="0" y="8"/>
                  </a:cubicBezTo>
                  <a:cubicBezTo>
                    <a:pt x="0" y="4"/>
                    <a:pt x="4" y="0"/>
                    <a:pt x="8" y="0"/>
                  </a:cubicBezTo>
                  <a:cubicBezTo>
                    <a:pt x="276" y="0"/>
                    <a:pt x="276" y="0"/>
                    <a:pt x="276" y="0"/>
                  </a:cubicBezTo>
                  <a:cubicBezTo>
                    <a:pt x="280" y="0"/>
                    <a:pt x="284" y="4"/>
                    <a:pt x="284" y="8"/>
                  </a:cubicBezTo>
                  <a:cubicBezTo>
                    <a:pt x="284" y="12"/>
                    <a:pt x="280" y="15"/>
                    <a:pt x="276"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6" name="Freeform 277"/>
            <p:cNvSpPr/>
            <p:nvPr/>
          </p:nvSpPr>
          <p:spPr bwMode="auto">
            <a:xfrm>
              <a:off x="4292600" y="2427288"/>
              <a:ext cx="149225" cy="11113"/>
            </a:xfrm>
            <a:custGeom>
              <a:avLst/>
              <a:gdLst>
                <a:gd name="T0" fmla="*/ 191 w 198"/>
                <a:gd name="T1" fmla="*/ 15 h 15"/>
                <a:gd name="T2" fmla="*/ 7 w 198"/>
                <a:gd name="T3" fmla="*/ 15 h 15"/>
                <a:gd name="T4" fmla="*/ 0 w 198"/>
                <a:gd name="T5" fmla="*/ 7 h 15"/>
                <a:gd name="T6" fmla="*/ 7 w 198"/>
                <a:gd name="T7" fmla="*/ 0 h 15"/>
                <a:gd name="T8" fmla="*/ 191 w 198"/>
                <a:gd name="T9" fmla="*/ 0 h 15"/>
                <a:gd name="T10" fmla="*/ 198 w 198"/>
                <a:gd name="T11" fmla="*/ 7 h 15"/>
                <a:gd name="T12" fmla="*/ 191 w 19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98" h="15">
                  <a:moveTo>
                    <a:pt x="191" y="15"/>
                  </a:moveTo>
                  <a:cubicBezTo>
                    <a:pt x="7" y="15"/>
                    <a:pt x="7" y="15"/>
                    <a:pt x="7" y="15"/>
                  </a:cubicBezTo>
                  <a:cubicBezTo>
                    <a:pt x="3" y="15"/>
                    <a:pt x="0" y="11"/>
                    <a:pt x="0" y="7"/>
                  </a:cubicBezTo>
                  <a:cubicBezTo>
                    <a:pt x="0" y="3"/>
                    <a:pt x="3" y="0"/>
                    <a:pt x="7" y="0"/>
                  </a:cubicBezTo>
                  <a:cubicBezTo>
                    <a:pt x="191" y="0"/>
                    <a:pt x="191" y="0"/>
                    <a:pt x="191" y="0"/>
                  </a:cubicBezTo>
                  <a:cubicBezTo>
                    <a:pt x="195" y="0"/>
                    <a:pt x="198" y="3"/>
                    <a:pt x="198" y="7"/>
                  </a:cubicBezTo>
                  <a:cubicBezTo>
                    <a:pt x="198" y="11"/>
                    <a:pt x="195" y="15"/>
                    <a:pt x="191" y="1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57" name="Freeform 278"/>
            <p:cNvSpPr/>
            <p:nvPr/>
          </p:nvSpPr>
          <p:spPr bwMode="auto">
            <a:xfrm>
              <a:off x="4222750" y="2166938"/>
              <a:ext cx="287338" cy="434975"/>
            </a:xfrm>
            <a:custGeom>
              <a:avLst/>
              <a:gdLst>
                <a:gd name="T0" fmla="*/ 228 w 382"/>
                <a:gd name="T1" fmla="*/ 290 h 579"/>
                <a:gd name="T2" fmla="*/ 348 w 382"/>
                <a:gd name="T3" fmla="*/ 13 h 579"/>
                <a:gd name="T4" fmla="*/ 330 w 382"/>
                <a:gd name="T5" fmla="*/ 1 h 579"/>
                <a:gd name="T6" fmla="*/ 318 w 382"/>
                <a:gd name="T7" fmla="*/ 19 h 579"/>
                <a:gd name="T8" fmla="*/ 191 w 382"/>
                <a:gd name="T9" fmla="*/ 274 h 579"/>
                <a:gd name="T10" fmla="*/ 64 w 382"/>
                <a:gd name="T11" fmla="*/ 19 h 579"/>
                <a:gd name="T12" fmla="*/ 52 w 382"/>
                <a:gd name="T13" fmla="*/ 1 h 579"/>
                <a:gd name="T14" fmla="*/ 34 w 382"/>
                <a:gd name="T15" fmla="*/ 13 h 579"/>
                <a:gd name="T16" fmla="*/ 154 w 382"/>
                <a:gd name="T17" fmla="*/ 290 h 579"/>
                <a:gd name="T18" fmla="*/ 34 w 382"/>
                <a:gd name="T19" fmla="*/ 567 h 579"/>
                <a:gd name="T20" fmla="*/ 49 w 382"/>
                <a:gd name="T21" fmla="*/ 579 h 579"/>
                <a:gd name="T22" fmla="*/ 52 w 382"/>
                <a:gd name="T23" fmla="*/ 579 h 579"/>
                <a:gd name="T24" fmla="*/ 64 w 382"/>
                <a:gd name="T25" fmla="*/ 561 h 579"/>
                <a:gd name="T26" fmla="*/ 191 w 382"/>
                <a:gd name="T27" fmla="*/ 306 h 579"/>
                <a:gd name="T28" fmla="*/ 318 w 382"/>
                <a:gd name="T29" fmla="*/ 561 h 579"/>
                <a:gd name="T30" fmla="*/ 330 w 382"/>
                <a:gd name="T31" fmla="*/ 579 h 579"/>
                <a:gd name="T32" fmla="*/ 333 w 382"/>
                <a:gd name="T33" fmla="*/ 579 h 579"/>
                <a:gd name="T34" fmla="*/ 348 w 382"/>
                <a:gd name="T35" fmla="*/ 567 h 579"/>
                <a:gd name="T36" fmla="*/ 228 w 382"/>
                <a:gd name="T37" fmla="*/ 29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579">
                  <a:moveTo>
                    <a:pt x="228" y="290"/>
                  </a:moveTo>
                  <a:cubicBezTo>
                    <a:pt x="382" y="209"/>
                    <a:pt x="348" y="16"/>
                    <a:pt x="348" y="13"/>
                  </a:cubicBezTo>
                  <a:cubicBezTo>
                    <a:pt x="346" y="5"/>
                    <a:pt x="338" y="0"/>
                    <a:pt x="330" y="1"/>
                  </a:cubicBezTo>
                  <a:cubicBezTo>
                    <a:pt x="322" y="3"/>
                    <a:pt x="317" y="11"/>
                    <a:pt x="318" y="19"/>
                  </a:cubicBezTo>
                  <a:cubicBezTo>
                    <a:pt x="319" y="27"/>
                    <a:pt x="351" y="211"/>
                    <a:pt x="191" y="274"/>
                  </a:cubicBezTo>
                  <a:cubicBezTo>
                    <a:pt x="31" y="211"/>
                    <a:pt x="63" y="27"/>
                    <a:pt x="64" y="19"/>
                  </a:cubicBezTo>
                  <a:cubicBezTo>
                    <a:pt x="66" y="11"/>
                    <a:pt x="60" y="3"/>
                    <a:pt x="52" y="1"/>
                  </a:cubicBezTo>
                  <a:cubicBezTo>
                    <a:pt x="44" y="0"/>
                    <a:pt x="36" y="5"/>
                    <a:pt x="34" y="13"/>
                  </a:cubicBezTo>
                  <a:cubicBezTo>
                    <a:pt x="34" y="16"/>
                    <a:pt x="0" y="209"/>
                    <a:pt x="154" y="290"/>
                  </a:cubicBezTo>
                  <a:cubicBezTo>
                    <a:pt x="0" y="371"/>
                    <a:pt x="34" y="564"/>
                    <a:pt x="34" y="567"/>
                  </a:cubicBezTo>
                  <a:cubicBezTo>
                    <a:pt x="35" y="574"/>
                    <a:pt x="42" y="579"/>
                    <a:pt x="49" y="579"/>
                  </a:cubicBezTo>
                  <a:cubicBezTo>
                    <a:pt x="50" y="579"/>
                    <a:pt x="51" y="579"/>
                    <a:pt x="52" y="579"/>
                  </a:cubicBezTo>
                  <a:cubicBezTo>
                    <a:pt x="60" y="577"/>
                    <a:pt x="65" y="569"/>
                    <a:pt x="64" y="561"/>
                  </a:cubicBezTo>
                  <a:cubicBezTo>
                    <a:pt x="63" y="553"/>
                    <a:pt x="31" y="369"/>
                    <a:pt x="191" y="306"/>
                  </a:cubicBezTo>
                  <a:cubicBezTo>
                    <a:pt x="351" y="369"/>
                    <a:pt x="319" y="553"/>
                    <a:pt x="318" y="561"/>
                  </a:cubicBezTo>
                  <a:cubicBezTo>
                    <a:pt x="316" y="569"/>
                    <a:pt x="322" y="577"/>
                    <a:pt x="330" y="579"/>
                  </a:cubicBezTo>
                  <a:cubicBezTo>
                    <a:pt x="331" y="579"/>
                    <a:pt x="332" y="579"/>
                    <a:pt x="333" y="579"/>
                  </a:cubicBezTo>
                  <a:cubicBezTo>
                    <a:pt x="340" y="579"/>
                    <a:pt x="347" y="574"/>
                    <a:pt x="348" y="567"/>
                  </a:cubicBezTo>
                  <a:cubicBezTo>
                    <a:pt x="348" y="564"/>
                    <a:pt x="382" y="371"/>
                    <a:pt x="228" y="29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58" name="Group 162"/>
          <p:cNvGrpSpPr/>
          <p:nvPr/>
        </p:nvGrpSpPr>
        <p:grpSpPr>
          <a:xfrm>
            <a:off x="11229245" y="1554205"/>
            <a:ext cx="491068" cy="491067"/>
            <a:chOff x="5022850" y="2200275"/>
            <a:chExt cx="368301" cy="368300"/>
          </a:xfrm>
          <a:solidFill>
            <a:schemeClr val="bg1"/>
          </a:solidFill>
        </p:grpSpPr>
        <p:sp>
          <p:nvSpPr>
            <p:cNvPr id="459" name="Freeform 279"/>
            <p:cNvSpPr/>
            <p:nvPr/>
          </p:nvSpPr>
          <p:spPr bwMode="auto">
            <a:xfrm>
              <a:off x="5151438" y="2200275"/>
              <a:ext cx="239713" cy="239713"/>
            </a:xfrm>
            <a:custGeom>
              <a:avLst/>
              <a:gdLst>
                <a:gd name="T0" fmla="*/ 274 w 319"/>
                <a:gd name="T1" fmla="*/ 45 h 319"/>
                <a:gd name="T2" fmla="*/ 109 w 319"/>
                <a:gd name="T3" fmla="*/ 45 h 319"/>
                <a:gd name="T4" fmla="*/ 0 w 319"/>
                <a:gd name="T5" fmla="*/ 154 h 319"/>
                <a:gd name="T6" fmla="*/ 164 w 319"/>
                <a:gd name="T7" fmla="*/ 319 h 319"/>
                <a:gd name="T8" fmla="*/ 274 w 319"/>
                <a:gd name="T9" fmla="*/ 210 h 319"/>
                <a:gd name="T10" fmla="*/ 274 w 319"/>
                <a:gd name="T11" fmla="*/ 45 h 319"/>
              </a:gdLst>
              <a:ahLst/>
              <a:cxnLst>
                <a:cxn ang="0">
                  <a:pos x="T0" y="T1"/>
                </a:cxn>
                <a:cxn ang="0">
                  <a:pos x="T2" y="T3"/>
                </a:cxn>
                <a:cxn ang="0">
                  <a:pos x="T4" y="T5"/>
                </a:cxn>
                <a:cxn ang="0">
                  <a:pos x="T6" y="T7"/>
                </a:cxn>
                <a:cxn ang="0">
                  <a:pos x="T8" y="T9"/>
                </a:cxn>
                <a:cxn ang="0">
                  <a:pos x="T10" y="T11"/>
                </a:cxn>
              </a:cxnLst>
              <a:rect l="0" t="0" r="r" b="b"/>
              <a:pathLst>
                <a:path w="319" h="319">
                  <a:moveTo>
                    <a:pt x="274" y="45"/>
                  </a:moveTo>
                  <a:cubicBezTo>
                    <a:pt x="228" y="0"/>
                    <a:pt x="155" y="0"/>
                    <a:pt x="109" y="45"/>
                  </a:cubicBezTo>
                  <a:cubicBezTo>
                    <a:pt x="0" y="154"/>
                    <a:pt x="0" y="154"/>
                    <a:pt x="0" y="154"/>
                  </a:cubicBezTo>
                  <a:cubicBezTo>
                    <a:pt x="164" y="319"/>
                    <a:pt x="164" y="319"/>
                    <a:pt x="164" y="319"/>
                  </a:cubicBezTo>
                  <a:cubicBezTo>
                    <a:pt x="274" y="210"/>
                    <a:pt x="274" y="210"/>
                    <a:pt x="274" y="210"/>
                  </a:cubicBezTo>
                  <a:cubicBezTo>
                    <a:pt x="319" y="164"/>
                    <a:pt x="319" y="91"/>
                    <a:pt x="274" y="45"/>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0" name="Freeform 280"/>
            <p:cNvSpPr/>
            <p:nvPr/>
          </p:nvSpPr>
          <p:spPr bwMode="auto">
            <a:xfrm>
              <a:off x="5022850" y="2324100"/>
              <a:ext cx="241300" cy="244475"/>
            </a:xfrm>
            <a:custGeom>
              <a:avLst/>
              <a:gdLst>
                <a:gd name="T0" fmla="*/ 155 w 320"/>
                <a:gd name="T1" fmla="*/ 5 h 325"/>
                <a:gd name="T2" fmla="*/ 161 w 320"/>
                <a:gd name="T3" fmla="*/ 0 h 325"/>
                <a:gd name="T4" fmla="*/ 45 w 320"/>
                <a:gd name="T5" fmla="*/ 116 h 325"/>
                <a:gd name="T6" fmla="*/ 45 w 320"/>
                <a:gd name="T7" fmla="*/ 280 h 325"/>
                <a:gd name="T8" fmla="*/ 209 w 320"/>
                <a:gd name="T9" fmla="*/ 280 h 325"/>
                <a:gd name="T10" fmla="*/ 320 w 320"/>
                <a:gd name="T11" fmla="*/ 170 h 325"/>
                <a:gd name="T12" fmla="*/ 155 w 320"/>
                <a:gd name="T13" fmla="*/ 5 h 325"/>
              </a:gdLst>
              <a:ahLst/>
              <a:cxnLst>
                <a:cxn ang="0">
                  <a:pos x="T0" y="T1"/>
                </a:cxn>
                <a:cxn ang="0">
                  <a:pos x="T2" y="T3"/>
                </a:cxn>
                <a:cxn ang="0">
                  <a:pos x="T4" y="T5"/>
                </a:cxn>
                <a:cxn ang="0">
                  <a:pos x="T6" y="T7"/>
                </a:cxn>
                <a:cxn ang="0">
                  <a:pos x="T8" y="T9"/>
                </a:cxn>
                <a:cxn ang="0">
                  <a:pos x="T10" y="T11"/>
                </a:cxn>
                <a:cxn ang="0">
                  <a:pos x="T12" y="T13"/>
                </a:cxn>
              </a:cxnLst>
              <a:rect l="0" t="0" r="r" b="b"/>
              <a:pathLst>
                <a:path w="320" h="325">
                  <a:moveTo>
                    <a:pt x="155" y="5"/>
                  </a:moveTo>
                  <a:cubicBezTo>
                    <a:pt x="161" y="0"/>
                    <a:pt x="161" y="0"/>
                    <a:pt x="161" y="0"/>
                  </a:cubicBezTo>
                  <a:cubicBezTo>
                    <a:pt x="45" y="116"/>
                    <a:pt x="45" y="116"/>
                    <a:pt x="45" y="116"/>
                  </a:cubicBezTo>
                  <a:cubicBezTo>
                    <a:pt x="0" y="161"/>
                    <a:pt x="0" y="234"/>
                    <a:pt x="45" y="280"/>
                  </a:cubicBezTo>
                  <a:cubicBezTo>
                    <a:pt x="90" y="325"/>
                    <a:pt x="164" y="325"/>
                    <a:pt x="209" y="280"/>
                  </a:cubicBezTo>
                  <a:cubicBezTo>
                    <a:pt x="320" y="170"/>
                    <a:pt x="320" y="170"/>
                    <a:pt x="320" y="170"/>
                  </a:cubicBezTo>
                  <a:lnTo>
                    <a:pt x="155" y="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1" name="Group 165"/>
          <p:cNvGrpSpPr/>
          <p:nvPr/>
        </p:nvGrpSpPr>
        <p:grpSpPr>
          <a:xfrm>
            <a:off x="8272950" y="1477735"/>
            <a:ext cx="524935" cy="565151"/>
            <a:chOff x="5832475" y="2170113"/>
            <a:chExt cx="393701" cy="423863"/>
          </a:xfrm>
          <a:solidFill>
            <a:schemeClr val="bg1"/>
          </a:solidFill>
        </p:grpSpPr>
        <p:sp>
          <p:nvSpPr>
            <p:cNvPr id="462" name="Freeform 281"/>
            <p:cNvSpPr/>
            <p:nvPr/>
          </p:nvSpPr>
          <p:spPr bwMode="auto">
            <a:xfrm>
              <a:off x="6081713" y="2170113"/>
              <a:ext cx="144463" cy="153988"/>
            </a:xfrm>
            <a:custGeom>
              <a:avLst/>
              <a:gdLst>
                <a:gd name="T0" fmla="*/ 111 w 194"/>
                <a:gd name="T1" fmla="*/ 205 h 205"/>
                <a:gd name="T2" fmla="*/ 181 w 194"/>
                <a:gd name="T3" fmla="*/ 78 h 205"/>
                <a:gd name="T4" fmla="*/ 162 w 194"/>
                <a:gd name="T5" fmla="*/ 13 h 205"/>
                <a:gd name="T6" fmla="*/ 96 w 194"/>
                <a:gd name="T7" fmla="*/ 32 h 205"/>
                <a:gd name="T8" fmla="*/ 0 w 194"/>
                <a:gd name="T9" fmla="*/ 205 h 205"/>
                <a:gd name="T10" fmla="*/ 111 w 194"/>
                <a:gd name="T11" fmla="*/ 205 h 205"/>
              </a:gdLst>
              <a:ahLst/>
              <a:cxnLst>
                <a:cxn ang="0">
                  <a:pos x="T0" y="T1"/>
                </a:cxn>
                <a:cxn ang="0">
                  <a:pos x="T2" y="T3"/>
                </a:cxn>
                <a:cxn ang="0">
                  <a:pos x="T4" y="T5"/>
                </a:cxn>
                <a:cxn ang="0">
                  <a:pos x="T6" y="T7"/>
                </a:cxn>
                <a:cxn ang="0">
                  <a:pos x="T8" y="T9"/>
                </a:cxn>
                <a:cxn ang="0">
                  <a:pos x="T10" y="T11"/>
                </a:cxn>
              </a:cxnLst>
              <a:rect l="0" t="0" r="r" b="b"/>
              <a:pathLst>
                <a:path w="194" h="205">
                  <a:moveTo>
                    <a:pt x="111" y="205"/>
                  </a:moveTo>
                  <a:cubicBezTo>
                    <a:pt x="181" y="78"/>
                    <a:pt x="181" y="78"/>
                    <a:pt x="181" y="78"/>
                  </a:cubicBezTo>
                  <a:cubicBezTo>
                    <a:pt x="194" y="55"/>
                    <a:pt x="185" y="26"/>
                    <a:pt x="162" y="13"/>
                  </a:cubicBezTo>
                  <a:cubicBezTo>
                    <a:pt x="138" y="0"/>
                    <a:pt x="109" y="8"/>
                    <a:pt x="96" y="32"/>
                  </a:cubicBezTo>
                  <a:cubicBezTo>
                    <a:pt x="0" y="205"/>
                    <a:pt x="0" y="205"/>
                    <a:pt x="0" y="205"/>
                  </a:cubicBezTo>
                  <a:lnTo>
                    <a:pt x="111" y="20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3" name="Freeform 282"/>
            <p:cNvSpPr>
              <a:spLocks noEditPoints="1"/>
            </p:cNvSpPr>
            <p:nvPr/>
          </p:nvSpPr>
          <p:spPr bwMode="auto">
            <a:xfrm>
              <a:off x="5843588" y="2373313"/>
              <a:ext cx="346075" cy="220663"/>
            </a:xfrm>
            <a:custGeom>
              <a:avLst/>
              <a:gdLst>
                <a:gd name="T0" fmla="*/ 0 w 461"/>
                <a:gd name="T1" fmla="*/ 0 h 293"/>
                <a:gd name="T2" fmla="*/ 0 w 461"/>
                <a:gd name="T3" fmla="*/ 152 h 293"/>
                <a:gd name="T4" fmla="*/ 141 w 461"/>
                <a:gd name="T5" fmla="*/ 293 h 293"/>
                <a:gd name="T6" fmla="*/ 320 w 461"/>
                <a:gd name="T7" fmla="*/ 293 h 293"/>
                <a:gd name="T8" fmla="*/ 461 w 461"/>
                <a:gd name="T9" fmla="*/ 152 h 293"/>
                <a:gd name="T10" fmla="*/ 461 w 461"/>
                <a:gd name="T11" fmla="*/ 0 h 293"/>
                <a:gd name="T12" fmla="*/ 0 w 461"/>
                <a:gd name="T13" fmla="*/ 0 h 293"/>
                <a:gd name="T14" fmla="*/ 303 w 461"/>
                <a:gd name="T15" fmla="*/ 181 h 293"/>
                <a:gd name="T16" fmla="*/ 292 w 461"/>
                <a:gd name="T17" fmla="*/ 193 h 293"/>
                <a:gd name="T18" fmla="*/ 251 w 461"/>
                <a:gd name="T19" fmla="*/ 193 h 293"/>
                <a:gd name="T20" fmla="*/ 251 w 461"/>
                <a:gd name="T21" fmla="*/ 234 h 293"/>
                <a:gd name="T22" fmla="*/ 240 w 461"/>
                <a:gd name="T23" fmla="*/ 246 h 293"/>
                <a:gd name="T24" fmla="*/ 221 w 461"/>
                <a:gd name="T25" fmla="*/ 246 h 293"/>
                <a:gd name="T26" fmla="*/ 210 w 461"/>
                <a:gd name="T27" fmla="*/ 234 h 293"/>
                <a:gd name="T28" fmla="*/ 210 w 461"/>
                <a:gd name="T29" fmla="*/ 193 h 293"/>
                <a:gd name="T30" fmla="*/ 169 w 461"/>
                <a:gd name="T31" fmla="*/ 193 h 293"/>
                <a:gd name="T32" fmla="*/ 158 w 461"/>
                <a:gd name="T33" fmla="*/ 181 h 293"/>
                <a:gd name="T34" fmla="*/ 158 w 461"/>
                <a:gd name="T35" fmla="*/ 162 h 293"/>
                <a:gd name="T36" fmla="*/ 169 w 461"/>
                <a:gd name="T37" fmla="*/ 151 h 293"/>
                <a:gd name="T38" fmla="*/ 210 w 461"/>
                <a:gd name="T39" fmla="*/ 151 h 293"/>
                <a:gd name="T40" fmla="*/ 210 w 461"/>
                <a:gd name="T41" fmla="*/ 109 h 293"/>
                <a:gd name="T42" fmla="*/ 221 w 461"/>
                <a:gd name="T43" fmla="*/ 98 h 293"/>
                <a:gd name="T44" fmla="*/ 240 w 461"/>
                <a:gd name="T45" fmla="*/ 98 h 293"/>
                <a:gd name="T46" fmla="*/ 251 w 461"/>
                <a:gd name="T47" fmla="*/ 109 h 293"/>
                <a:gd name="T48" fmla="*/ 251 w 461"/>
                <a:gd name="T49" fmla="*/ 151 h 293"/>
                <a:gd name="T50" fmla="*/ 292 w 461"/>
                <a:gd name="T51" fmla="*/ 151 h 293"/>
                <a:gd name="T52" fmla="*/ 303 w 461"/>
                <a:gd name="T53" fmla="*/ 162 h 293"/>
                <a:gd name="T54" fmla="*/ 303 w 461"/>
                <a:gd name="T55" fmla="*/ 18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1" h="293">
                  <a:moveTo>
                    <a:pt x="0" y="0"/>
                  </a:moveTo>
                  <a:cubicBezTo>
                    <a:pt x="0" y="152"/>
                    <a:pt x="0" y="152"/>
                    <a:pt x="0" y="152"/>
                  </a:cubicBezTo>
                  <a:cubicBezTo>
                    <a:pt x="0" y="230"/>
                    <a:pt x="63" y="293"/>
                    <a:pt x="141" y="293"/>
                  </a:cubicBezTo>
                  <a:cubicBezTo>
                    <a:pt x="320" y="293"/>
                    <a:pt x="320" y="293"/>
                    <a:pt x="320" y="293"/>
                  </a:cubicBezTo>
                  <a:cubicBezTo>
                    <a:pt x="398" y="293"/>
                    <a:pt x="461" y="230"/>
                    <a:pt x="461" y="152"/>
                  </a:cubicBezTo>
                  <a:cubicBezTo>
                    <a:pt x="461" y="0"/>
                    <a:pt x="461" y="0"/>
                    <a:pt x="461" y="0"/>
                  </a:cubicBezTo>
                  <a:lnTo>
                    <a:pt x="0" y="0"/>
                  </a:lnTo>
                  <a:close/>
                  <a:moveTo>
                    <a:pt x="303" y="181"/>
                  </a:moveTo>
                  <a:cubicBezTo>
                    <a:pt x="303" y="188"/>
                    <a:pt x="298" y="193"/>
                    <a:pt x="292" y="193"/>
                  </a:cubicBezTo>
                  <a:cubicBezTo>
                    <a:pt x="251" y="193"/>
                    <a:pt x="251" y="193"/>
                    <a:pt x="251" y="193"/>
                  </a:cubicBezTo>
                  <a:cubicBezTo>
                    <a:pt x="251" y="234"/>
                    <a:pt x="251" y="234"/>
                    <a:pt x="251" y="234"/>
                  </a:cubicBezTo>
                  <a:cubicBezTo>
                    <a:pt x="251" y="241"/>
                    <a:pt x="246" y="246"/>
                    <a:pt x="240" y="246"/>
                  </a:cubicBezTo>
                  <a:cubicBezTo>
                    <a:pt x="221" y="246"/>
                    <a:pt x="221" y="246"/>
                    <a:pt x="221" y="246"/>
                  </a:cubicBezTo>
                  <a:cubicBezTo>
                    <a:pt x="215" y="246"/>
                    <a:pt x="210" y="241"/>
                    <a:pt x="210" y="234"/>
                  </a:cubicBezTo>
                  <a:cubicBezTo>
                    <a:pt x="210" y="193"/>
                    <a:pt x="210" y="193"/>
                    <a:pt x="210" y="193"/>
                  </a:cubicBezTo>
                  <a:cubicBezTo>
                    <a:pt x="169" y="193"/>
                    <a:pt x="169" y="193"/>
                    <a:pt x="169" y="193"/>
                  </a:cubicBezTo>
                  <a:cubicBezTo>
                    <a:pt x="163" y="193"/>
                    <a:pt x="158" y="188"/>
                    <a:pt x="158" y="181"/>
                  </a:cubicBezTo>
                  <a:cubicBezTo>
                    <a:pt x="158" y="162"/>
                    <a:pt x="158" y="162"/>
                    <a:pt x="158" y="162"/>
                  </a:cubicBezTo>
                  <a:cubicBezTo>
                    <a:pt x="158" y="156"/>
                    <a:pt x="163" y="151"/>
                    <a:pt x="169" y="151"/>
                  </a:cubicBezTo>
                  <a:cubicBezTo>
                    <a:pt x="210" y="151"/>
                    <a:pt x="210" y="151"/>
                    <a:pt x="210" y="151"/>
                  </a:cubicBezTo>
                  <a:cubicBezTo>
                    <a:pt x="210" y="109"/>
                    <a:pt x="210" y="109"/>
                    <a:pt x="210" y="109"/>
                  </a:cubicBezTo>
                  <a:cubicBezTo>
                    <a:pt x="210" y="103"/>
                    <a:pt x="215" y="98"/>
                    <a:pt x="221" y="98"/>
                  </a:cubicBezTo>
                  <a:cubicBezTo>
                    <a:pt x="240" y="98"/>
                    <a:pt x="240" y="98"/>
                    <a:pt x="240" y="98"/>
                  </a:cubicBezTo>
                  <a:cubicBezTo>
                    <a:pt x="246" y="98"/>
                    <a:pt x="251" y="103"/>
                    <a:pt x="251" y="109"/>
                  </a:cubicBezTo>
                  <a:cubicBezTo>
                    <a:pt x="251" y="151"/>
                    <a:pt x="251" y="151"/>
                    <a:pt x="251" y="151"/>
                  </a:cubicBezTo>
                  <a:cubicBezTo>
                    <a:pt x="292" y="151"/>
                    <a:pt x="292" y="151"/>
                    <a:pt x="292" y="151"/>
                  </a:cubicBezTo>
                  <a:cubicBezTo>
                    <a:pt x="298" y="151"/>
                    <a:pt x="303" y="156"/>
                    <a:pt x="303" y="162"/>
                  </a:cubicBezTo>
                  <a:lnTo>
                    <a:pt x="303" y="18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4" name="Rectangle 283"/>
            <p:cNvSpPr>
              <a:spLocks noChangeArrowheads="1"/>
            </p:cNvSpPr>
            <p:nvPr/>
          </p:nvSpPr>
          <p:spPr bwMode="auto">
            <a:xfrm>
              <a:off x="5843588" y="2373313"/>
              <a:ext cx="346075" cy="41275"/>
            </a:xfrm>
            <a:prstGeom prst="rect">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5" name="Freeform 284"/>
            <p:cNvSpPr/>
            <p:nvPr/>
          </p:nvSpPr>
          <p:spPr bwMode="auto">
            <a:xfrm>
              <a:off x="5832475" y="2339975"/>
              <a:ext cx="368300" cy="50800"/>
            </a:xfrm>
            <a:custGeom>
              <a:avLst/>
              <a:gdLst>
                <a:gd name="T0" fmla="*/ 17 w 491"/>
                <a:gd name="T1" fmla="*/ 67 h 67"/>
                <a:gd name="T2" fmla="*/ 0 w 491"/>
                <a:gd name="T3" fmla="*/ 48 h 67"/>
                <a:gd name="T4" fmla="*/ 0 w 491"/>
                <a:gd name="T5" fmla="*/ 18 h 67"/>
                <a:gd name="T6" fmla="*/ 17 w 491"/>
                <a:gd name="T7" fmla="*/ 0 h 67"/>
                <a:gd name="T8" fmla="*/ 474 w 491"/>
                <a:gd name="T9" fmla="*/ 0 h 67"/>
                <a:gd name="T10" fmla="*/ 491 w 491"/>
                <a:gd name="T11" fmla="*/ 18 h 67"/>
                <a:gd name="T12" fmla="*/ 491 w 491"/>
                <a:gd name="T13" fmla="*/ 48 h 67"/>
                <a:gd name="T14" fmla="*/ 474 w 491"/>
                <a:gd name="T15" fmla="*/ 67 h 67"/>
                <a:gd name="T16" fmla="*/ 17 w 491"/>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67">
                  <a:moveTo>
                    <a:pt x="17" y="67"/>
                  </a:moveTo>
                  <a:cubicBezTo>
                    <a:pt x="8" y="67"/>
                    <a:pt x="0" y="58"/>
                    <a:pt x="0" y="48"/>
                  </a:cubicBezTo>
                  <a:cubicBezTo>
                    <a:pt x="0" y="18"/>
                    <a:pt x="0" y="18"/>
                    <a:pt x="0" y="18"/>
                  </a:cubicBezTo>
                  <a:cubicBezTo>
                    <a:pt x="0" y="8"/>
                    <a:pt x="8" y="0"/>
                    <a:pt x="17" y="0"/>
                  </a:cubicBezTo>
                  <a:cubicBezTo>
                    <a:pt x="474" y="0"/>
                    <a:pt x="474" y="0"/>
                    <a:pt x="474" y="0"/>
                  </a:cubicBezTo>
                  <a:cubicBezTo>
                    <a:pt x="483" y="0"/>
                    <a:pt x="491" y="8"/>
                    <a:pt x="491" y="18"/>
                  </a:cubicBezTo>
                  <a:cubicBezTo>
                    <a:pt x="491" y="48"/>
                    <a:pt x="491" y="48"/>
                    <a:pt x="491" y="48"/>
                  </a:cubicBezTo>
                  <a:cubicBezTo>
                    <a:pt x="491" y="58"/>
                    <a:pt x="483" y="67"/>
                    <a:pt x="474" y="67"/>
                  </a:cubicBezTo>
                  <a:lnTo>
                    <a:pt x="17" y="6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6" name="Group 170"/>
          <p:cNvGrpSpPr/>
          <p:nvPr/>
        </p:nvGrpSpPr>
        <p:grpSpPr>
          <a:xfrm>
            <a:off x="6361721" y="4393013"/>
            <a:ext cx="599017" cy="366184"/>
            <a:chOff x="-7938" y="3078163"/>
            <a:chExt cx="449263" cy="274638"/>
          </a:xfrm>
          <a:solidFill>
            <a:schemeClr val="bg1"/>
          </a:solidFill>
        </p:grpSpPr>
        <p:sp>
          <p:nvSpPr>
            <p:cNvPr id="467" name="Freeform 285"/>
            <p:cNvSpPr>
              <a:spLocks noEditPoints="1"/>
            </p:cNvSpPr>
            <p:nvPr/>
          </p:nvSpPr>
          <p:spPr bwMode="auto">
            <a:xfrm>
              <a:off x="-7938" y="3078163"/>
              <a:ext cx="449263" cy="274638"/>
            </a:xfrm>
            <a:custGeom>
              <a:avLst/>
              <a:gdLst>
                <a:gd name="T0" fmla="*/ 299 w 598"/>
                <a:gd name="T1" fmla="*/ 0 h 364"/>
                <a:gd name="T2" fmla="*/ 0 w 598"/>
                <a:gd name="T3" fmla="*/ 182 h 364"/>
                <a:gd name="T4" fmla="*/ 299 w 598"/>
                <a:gd name="T5" fmla="*/ 364 h 364"/>
                <a:gd name="T6" fmla="*/ 598 w 598"/>
                <a:gd name="T7" fmla="*/ 182 h 364"/>
                <a:gd name="T8" fmla="*/ 299 w 598"/>
                <a:gd name="T9" fmla="*/ 0 h 364"/>
                <a:gd name="T10" fmla="*/ 299 w 598"/>
                <a:gd name="T11" fmla="*/ 316 h 364"/>
                <a:gd name="T12" fmla="*/ 166 w 598"/>
                <a:gd name="T13" fmla="*/ 182 h 364"/>
                <a:gd name="T14" fmla="*/ 299 w 598"/>
                <a:gd name="T15" fmla="*/ 48 h 364"/>
                <a:gd name="T16" fmla="*/ 432 w 598"/>
                <a:gd name="T17" fmla="*/ 182 h 364"/>
                <a:gd name="T18" fmla="*/ 299 w 598"/>
                <a:gd name="T19" fmla="*/ 31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64">
                  <a:moveTo>
                    <a:pt x="299" y="0"/>
                  </a:moveTo>
                  <a:cubicBezTo>
                    <a:pt x="106" y="0"/>
                    <a:pt x="0" y="182"/>
                    <a:pt x="0" y="182"/>
                  </a:cubicBezTo>
                  <a:cubicBezTo>
                    <a:pt x="0" y="182"/>
                    <a:pt x="106" y="364"/>
                    <a:pt x="299" y="364"/>
                  </a:cubicBezTo>
                  <a:cubicBezTo>
                    <a:pt x="492" y="364"/>
                    <a:pt x="598" y="182"/>
                    <a:pt x="598" y="182"/>
                  </a:cubicBezTo>
                  <a:cubicBezTo>
                    <a:pt x="598" y="182"/>
                    <a:pt x="492" y="0"/>
                    <a:pt x="299" y="0"/>
                  </a:cubicBezTo>
                  <a:close/>
                  <a:moveTo>
                    <a:pt x="299" y="316"/>
                  </a:moveTo>
                  <a:cubicBezTo>
                    <a:pt x="226" y="315"/>
                    <a:pt x="166" y="256"/>
                    <a:pt x="166" y="182"/>
                  </a:cubicBezTo>
                  <a:cubicBezTo>
                    <a:pt x="166" y="109"/>
                    <a:pt x="226" y="49"/>
                    <a:pt x="299" y="48"/>
                  </a:cubicBezTo>
                  <a:cubicBezTo>
                    <a:pt x="372" y="49"/>
                    <a:pt x="432" y="109"/>
                    <a:pt x="432" y="182"/>
                  </a:cubicBezTo>
                  <a:cubicBezTo>
                    <a:pt x="432" y="256"/>
                    <a:pt x="372" y="315"/>
                    <a:pt x="299" y="31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68" name="Oval 286"/>
            <p:cNvSpPr>
              <a:spLocks noChangeArrowheads="1"/>
            </p:cNvSpPr>
            <p:nvPr/>
          </p:nvSpPr>
          <p:spPr bwMode="auto">
            <a:xfrm>
              <a:off x="163512" y="3162300"/>
              <a:ext cx="106363" cy="1063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69" name="Group 173"/>
          <p:cNvGrpSpPr/>
          <p:nvPr/>
        </p:nvGrpSpPr>
        <p:grpSpPr>
          <a:xfrm>
            <a:off x="6426233" y="2487658"/>
            <a:ext cx="541867" cy="565149"/>
            <a:chOff x="839787" y="3005138"/>
            <a:chExt cx="406400" cy="423862"/>
          </a:xfrm>
          <a:solidFill>
            <a:schemeClr val="bg1"/>
          </a:solidFill>
        </p:grpSpPr>
        <p:sp>
          <p:nvSpPr>
            <p:cNvPr id="470" name="Freeform 287"/>
            <p:cNvSpPr/>
            <p:nvPr/>
          </p:nvSpPr>
          <p:spPr bwMode="auto">
            <a:xfrm>
              <a:off x="985837" y="3094038"/>
              <a:ext cx="84138" cy="100013"/>
            </a:xfrm>
            <a:custGeom>
              <a:avLst/>
              <a:gdLst>
                <a:gd name="T0" fmla="*/ 53 w 53"/>
                <a:gd name="T1" fmla="*/ 54 h 63"/>
                <a:gd name="T2" fmla="*/ 40 w 53"/>
                <a:gd name="T3" fmla="*/ 63 h 63"/>
                <a:gd name="T4" fmla="*/ 0 w 53"/>
                <a:gd name="T5" fmla="*/ 9 h 63"/>
                <a:gd name="T6" fmla="*/ 12 w 53"/>
                <a:gd name="T7" fmla="*/ 0 h 63"/>
                <a:gd name="T8" fmla="*/ 53 w 53"/>
                <a:gd name="T9" fmla="*/ 54 h 63"/>
              </a:gdLst>
              <a:ahLst/>
              <a:cxnLst>
                <a:cxn ang="0">
                  <a:pos x="T0" y="T1"/>
                </a:cxn>
                <a:cxn ang="0">
                  <a:pos x="T2" y="T3"/>
                </a:cxn>
                <a:cxn ang="0">
                  <a:pos x="T4" y="T5"/>
                </a:cxn>
                <a:cxn ang="0">
                  <a:pos x="T6" y="T7"/>
                </a:cxn>
                <a:cxn ang="0">
                  <a:pos x="T8" y="T9"/>
                </a:cxn>
              </a:cxnLst>
              <a:rect l="0" t="0" r="r" b="b"/>
              <a:pathLst>
                <a:path w="53" h="63">
                  <a:moveTo>
                    <a:pt x="53" y="54"/>
                  </a:moveTo>
                  <a:lnTo>
                    <a:pt x="40" y="63"/>
                  </a:lnTo>
                  <a:lnTo>
                    <a:pt x="0" y="9"/>
                  </a:lnTo>
                  <a:lnTo>
                    <a:pt x="12" y="0"/>
                  </a:lnTo>
                  <a:lnTo>
                    <a:pt x="53" y="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1" name="Freeform 288"/>
            <p:cNvSpPr/>
            <p:nvPr/>
          </p:nvSpPr>
          <p:spPr bwMode="auto">
            <a:xfrm>
              <a:off x="1098550" y="3244850"/>
              <a:ext cx="82550" cy="100013"/>
            </a:xfrm>
            <a:custGeom>
              <a:avLst/>
              <a:gdLst>
                <a:gd name="T0" fmla="*/ 12 w 52"/>
                <a:gd name="T1" fmla="*/ 0 h 63"/>
                <a:gd name="T2" fmla="*/ 0 w 52"/>
                <a:gd name="T3" fmla="*/ 9 h 63"/>
                <a:gd name="T4" fmla="*/ 40 w 52"/>
                <a:gd name="T5" fmla="*/ 63 h 63"/>
                <a:gd name="T6" fmla="*/ 52 w 52"/>
                <a:gd name="T7" fmla="*/ 53 h 63"/>
                <a:gd name="T8" fmla="*/ 12 w 52"/>
                <a:gd name="T9" fmla="*/ 0 h 63"/>
              </a:gdLst>
              <a:ahLst/>
              <a:cxnLst>
                <a:cxn ang="0">
                  <a:pos x="T0" y="T1"/>
                </a:cxn>
                <a:cxn ang="0">
                  <a:pos x="T2" y="T3"/>
                </a:cxn>
                <a:cxn ang="0">
                  <a:pos x="T4" y="T5"/>
                </a:cxn>
                <a:cxn ang="0">
                  <a:pos x="T6" y="T7"/>
                </a:cxn>
                <a:cxn ang="0">
                  <a:pos x="T8" y="T9"/>
                </a:cxn>
              </a:cxnLst>
              <a:rect l="0" t="0" r="r" b="b"/>
              <a:pathLst>
                <a:path w="52" h="63">
                  <a:moveTo>
                    <a:pt x="12" y="0"/>
                  </a:moveTo>
                  <a:lnTo>
                    <a:pt x="0" y="9"/>
                  </a:lnTo>
                  <a:lnTo>
                    <a:pt x="40" y="63"/>
                  </a:lnTo>
                  <a:lnTo>
                    <a:pt x="52" y="53"/>
                  </a:lnTo>
                  <a:lnTo>
                    <a:pt x="1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2" name="Freeform 289"/>
            <p:cNvSpPr/>
            <p:nvPr/>
          </p:nvSpPr>
          <p:spPr bwMode="auto">
            <a:xfrm>
              <a:off x="1114425" y="3136900"/>
              <a:ext cx="95250" cy="74613"/>
            </a:xfrm>
            <a:custGeom>
              <a:avLst/>
              <a:gdLst>
                <a:gd name="T0" fmla="*/ 5 w 60"/>
                <a:gd name="T1" fmla="*/ 47 h 47"/>
                <a:gd name="T2" fmla="*/ 0 w 60"/>
                <a:gd name="T3" fmla="*/ 38 h 47"/>
                <a:gd name="T4" fmla="*/ 55 w 60"/>
                <a:gd name="T5" fmla="*/ 0 h 47"/>
                <a:gd name="T6" fmla="*/ 60 w 60"/>
                <a:gd name="T7" fmla="*/ 8 h 47"/>
                <a:gd name="T8" fmla="*/ 5 w 60"/>
                <a:gd name="T9" fmla="*/ 47 h 47"/>
              </a:gdLst>
              <a:ahLst/>
              <a:cxnLst>
                <a:cxn ang="0">
                  <a:pos x="T0" y="T1"/>
                </a:cxn>
                <a:cxn ang="0">
                  <a:pos x="T2" y="T3"/>
                </a:cxn>
                <a:cxn ang="0">
                  <a:pos x="T4" y="T5"/>
                </a:cxn>
                <a:cxn ang="0">
                  <a:pos x="T6" y="T7"/>
                </a:cxn>
                <a:cxn ang="0">
                  <a:pos x="T8" y="T9"/>
                </a:cxn>
              </a:cxnLst>
              <a:rect l="0" t="0" r="r" b="b"/>
              <a:pathLst>
                <a:path w="60" h="47">
                  <a:moveTo>
                    <a:pt x="5" y="47"/>
                  </a:moveTo>
                  <a:lnTo>
                    <a:pt x="0" y="38"/>
                  </a:lnTo>
                  <a:lnTo>
                    <a:pt x="55" y="0"/>
                  </a:lnTo>
                  <a:lnTo>
                    <a:pt x="60" y="8"/>
                  </a:lnTo>
                  <a:lnTo>
                    <a:pt x="5" y="4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3" name="Freeform 290"/>
            <p:cNvSpPr/>
            <p:nvPr/>
          </p:nvSpPr>
          <p:spPr bwMode="auto">
            <a:xfrm>
              <a:off x="958850" y="3233738"/>
              <a:ext cx="100013" cy="82550"/>
            </a:xfrm>
            <a:custGeom>
              <a:avLst/>
              <a:gdLst>
                <a:gd name="T0" fmla="*/ 63 w 63"/>
                <a:gd name="T1" fmla="*/ 13 h 52"/>
                <a:gd name="T2" fmla="*/ 54 w 63"/>
                <a:gd name="T3" fmla="*/ 0 h 52"/>
                <a:gd name="T4" fmla="*/ 0 w 63"/>
                <a:gd name="T5" fmla="*/ 40 h 52"/>
                <a:gd name="T6" fmla="*/ 9 w 63"/>
                <a:gd name="T7" fmla="*/ 52 h 52"/>
                <a:gd name="T8" fmla="*/ 63 w 63"/>
                <a:gd name="T9" fmla="*/ 13 h 52"/>
              </a:gdLst>
              <a:ahLst/>
              <a:cxnLst>
                <a:cxn ang="0">
                  <a:pos x="T0" y="T1"/>
                </a:cxn>
                <a:cxn ang="0">
                  <a:pos x="T2" y="T3"/>
                </a:cxn>
                <a:cxn ang="0">
                  <a:pos x="T4" y="T5"/>
                </a:cxn>
                <a:cxn ang="0">
                  <a:pos x="T6" y="T7"/>
                </a:cxn>
                <a:cxn ang="0">
                  <a:pos x="T8" y="T9"/>
                </a:cxn>
              </a:cxnLst>
              <a:rect l="0" t="0" r="r" b="b"/>
              <a:pathLst>
                <a:path w="63" h="52">
                  <a:moveTo>
                    <a:pt x="63" y="13"/>
                  </a:moveTo>
                  <a:lnTo>
                    <a:pt x="54" y="0"/>
                  </a:lnTo>
                  <a:lnTo>
                    <a:pt x="0" y="40"/>
                  </a:lnTo>
                  <a:lnTo>
                    <a:pt x="9" y="52"/>
                  </a:lnTo>
                  <a:lnTo>
                    <a:pt x="63" y="13"/>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4" name="Freeform 291"/>
            <p:cNvSpPr/>
            <p:nvPr/>
          </p:nvSpPr>
          <p:spPr bwMode="auto">
            <a:xfrm>
              <a:off x="995362" y="3127375"/>
              <a:ext cx="182563" cy="184150"/>
            </a:xfrm>
            <a:custGeom>
              <a:avLst/>
              <a:gdLst>
                <a:gd name="T0" fmla="*/ 219 w 243"/>
                <a:gd name="T1" fmla="*/ 166 h 244"/>
                <a:gd name="T2" fmla="*/ 78 w 243"/>
                <a:gd name="T3" fmla="*/ 220 h 244"/>
                <a:gd name="T4" fmla="*/ 24 w 243"/>
                <a:gd name="T5" fmla="*/ 78 h 244"/>
                <a:gd name="T6" fmla="*/ 165 w 243"/>
                <a:gd name="T7" fmla="*/ 24 h 244"/>
                <a:gd name="T8" fmla="*/ 219 w 243"/>
                <a:gd name="T9" fmla="*/ 166 h 244"/>
              </a:gdLst>
              <a:ahLst/>
              <a:cxnLst>
                <a:cxn ang="0">
                  <a:pos x="T0" y="T1"/>
                </a:cxn>
                <a:cxn ang="0">
                  <a:pos x="T2" y="T3"/>
                </a:cxn>
                <a:cxn ang="0">
                  <a:pos x="T4" y="T5"/>
                </a:cxn>
                <a:cxn ang="0">
                  <a:pos x="T6" y="T7"/>
                </a:cxn>
                <a:cxn ang="0">
                  <a:pos x="T8" y="T9"/>
                </a:cxn>
              </a:cxnLst>
              <a:rect l="0" t="0" r="r" b="b"/>
              <a:pathLst>
                <a:path w="243" h="244">
                  <a:moveTo>
                    <a:pt x="219" y="166"/>
                  </a:moveTo>
                  <a:cubicBezTo>
                    <a:pt x="195" y="220"/>
                    <a:pt x="132" y="244"/>
                    <a:pt x="78" y="220"/>
                  </a:cubicBezTo>
                  <a:cubicBezTo>
                    <a:pt x="24" y="196"/>
                    <a:pt x="0" y="132"/>
                    <a:pt x="24" y="78"/>
                  </a:cubicBezTo>
                  <a:cubicBezTo>
                    <a:pt x="48" y="25"/>
                    <a:pt x="111" y="0"/>
                    <a:pt x="165" y="24"/>
                  </a:cubicBezTo>
                  <a:cubicBezTo>
                    <a:pt x="219" y="49"/>
                    <a:pt x="243" y="112"/>
                    <a:pt x="219" y="1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5" name="Freeform 292"/>
            <p:cNvSpPr/>
            <p:nvPr/>
          </p:nvSpPr>
          <p:spPr bwMode="auto">
            <a:xfrm>
              <a:off x="909637" y="3005138"/>
              <a:ext cx="133350" cy="133350"/>
            </a:xfrm>
            <a:custGeom>
              <a:avLst/>
              <a:gdLst>
                <a:gd name="T0" fmla="*/ 160 w 178"/>
                <a:gd name="T1" fmla="*/ 120 h 177"/>
                <a:gd name="T2" fmla="*/ 57 w 178"/>
                <a:gd name="T3" fmla="*/ 160 h 177"/>
                <a:gd name="T4" fmla="*/ 18 w 178"/>
                <a:gd name="T5" fmla="*/ 57 h 177"/>
                <a:gd name="T6" fmla="*/ 121 w 178"/>
                <a:gd name="T7" fmla="*/ 17 h 177"/>
                <a:gd name="T8" fmla="*/ 160 w 178"/>
                <a:gd name="T9" fmla="*/ 120 h 177"/>
              </a:gdLst>
              <a:ahLst/>
              <a:cxnLst>
                <a:cxn ang="0">
                  <a:pos x="T0" y="T1"/>
                </a:cxn>
                <a:cxn ang="0">
                  <a:pos x="T2" y="T3"/>
                </a:cxn>
                <a:cxn ang="0">
                  <a:pos x="T4" y="T5"/>
                </a:cxn>
                <a:cxn ang="0">
                  <a:pos x="T6" y="T7"/>
                </a:cxn>
                <a:cxn ang="0">
                  <a:pos x="T8" y="T9"/>
                </a:cxn>
              </a:cxnLst>
              <a:rect l="0" t="0" r="r" b="b"/>
              <a:pathLst>
                <a:path w="178" h="177">
                  <a:moveTo>
                    <a:pt x="160" y="120"/>
                  </a:moveTo>
                  <a:cubicBezTo>
                    <a:pt x="143" y="160"/>
                    <a:pt x="97" y="177"/>
                    <a:pt x="57" y="160"/>
                  </a:cubicBezTo>
                  <a:cubicBezTo>
                    <a:pt x="18" y="142"/>
                    <a:pt x="0" y="96"/>
                    <a:pt x="18" y="57"/>
                  </a:cubicBezTo>
                  <a:cubicBezTo>
                    <a:pt x="36" y="17"/>
                    <a:pt x="82" y="0"/>
                    <a:pt x="121" y="17"/>
                  </a:cubicBezTo>
                  <a:cubicBezTo>
                    <a:pt x="160" y="35"/>
                    <a:pt x="178" y="81"/>
                    <a:pt x="160" y="12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6" name="Freeform 293"/>
            <p:cNvSpPr/>
            <p:nvPr/>
          </p:nvSpPr>
          <p:spPr bwMode="auto">
            <a:xfrm>
              <a:off x="839787" y="3248025"/>
              <a:ext cx="179388" cy="180975"/>
            </a:xfrm>
            <a:custGeom>
              <a:avLst/>
              <a:gdLst>
                <a:gd name="T0" fmla="*/ 216 w 240"/>
                <a:gd name="T1" fmla="*/ 163 h 240"/>
                <a:gd name="T2" fmla="*/ 77 w 240"/>
                <a:gd name="T3" fmla="*/ 216 h 240"/>
                <a:gd name="T4" fmla="*/ 24 w 240"/>
                <a:gd name="T5" fmla="*/ 77 h 240"/>
                <a:gd name="T6" fmla="*/ 163 w 240"/>
                <a:gd name="T7" fmla="*/ 24 h 240"/>
                <a:gd name="T8" fmla="*/ 216 w 240"/>
                <a:gd name="T9" fmla="*/ 163 h 240"/>
              </a:gdLst>
              <a:ahLst/>
              <a:cxnLst>
                <a:cxn ang="0">
                  <a:pos x="T0" y="T1"/>
                </a:cxn>
                <a:cxn ang="0">
                  <a:pos x="T2" y="T3"/>
                </a:cxn>
                <a:cxn ang="0">
                  <a:pos x="T4" y="T5"/>
                </a:cxn>
                <a:cxn ang="0">
                  <a:pos x="T6" y="T7"/>
                </a:cxn>
                <a:cxn ang="0">
                  <a:pos x="T8" y="T9"/>
                </a:cxn>
              </a:cxnLst>
              <a:rect l="0" t="0" r="r" b="b"/>
              <a:pathLst>
                <a:path w="240" h="240">
                  <a:moveTo>
                    <a:pt x="216" y="163"/>
                  </a:moveTo>
                  <a:cubicBezTo>
                    <a:pt x="192" y="216"/>
                    <a:pt x="130" y="240"/>
                    <a:pt x="77" y="216"/>
                  </a:cubicBezTo>
                  <a:cubicBezTo>
                    <a:pt x="24" y="193"/>
                    <a:pt x="0" y="130"/>
                    <a:pt x="24" y="77"/>
                  </a:cubicBezTo>
                  <a:cubicBezTo>
                    <a:pt x="47" y="24"/>
                    <a:pt x="110" y="0"/>
                    <a:pt x="163" y="24"/>
                  </a:cubicBezTo>
                  <a:cubicBezTo>
                    <a:pt x="216" y="48"/>
                    <a:pt x="240" y="110"/>
                    <a:pt x="216"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7" name="Freeform 294"/>
            <p:cNvSpPr/>
            <p:nvPr/>
          </p:nvSpPr>
          <p:spPr bwMode="auto">
            <a:xfrm>
              <a:off x="1185862" y="3105150"/>
              <a:ext cx="60325" cy="60325"/>
            </a:xfrm>
            <a:custGeom>
              <a:avLst/>
              <a:gdLst>
                <a:gd name="T0" fmla="*/ 75 w 81"/>
                <a:gd name="T1" fmla="*/ 50 h 80"/>
                <a:gd name="T2" fmla="*/ 31 w 81"/>
                <a:gd name="T3" fmla="*/ 75 h 80"/>
                <a:gd name="T4" fmla="*/ 6 w 81"/>
                <a:gd name="T5" fmla="*/ 31 h 80"/>
                <a:gd name="T6" fmla="*/ 50 w 81"/>
                <a:gd name="T7" fmla="*/ 5 h 80"/>
                <a:gd name="T8" fmla="*/ 75 w 81"/>
                <a:gd name="T9" fmla="*/ 50 h 80"/>
              </a:gdLst>
              <a:ahLst/>
              <a:cxnLst>
                <a:cxn ang="0">
                  <a:pos x="T0" y="T1"/>
                </a:cxn>
                <a:cxn ang="0">
                  <a:pos x="T2" y="T3"/>
                </a:cxn>
                <a:cxn ang="0">
                  <a:pos x="T4" y="T5"/>
                </a:cxn>
                <a:cxn ang="0">
                  <a:pos x="T6" y="T7"/>
                </a:cxn>
                <a:cxn ang="0">
                  <a:pos x="T8" y="T9"/>
                </a:cxn>
              </a:cxnLst>
              <a:rect l="0" t="0" r="r" b="b"/>
              <a:pathLst>
                <a:path w="81" h="80">
                  <a:moveTo>
                    <a:pt x="75" y="50"/>
                  </a:moveTo>
                  <a:cubicBezTo>
                    <a:pt x="70" y="69"/>
                    <a:pt x="50" y="80"/>
                    <a:pt x="31" y="75"/>
                  </a:cubicBezTo>
                  <a:cubicBezTo>
                    <a:pt x="12" y="70"/>
                    <a:pt x="0" y="50"/>
                    <a:pt x="6" y="31"/>
                  </a:cubicBezTo>
                  <a:cubicBezTo>
                    <a:pt x="11" y="12"/>
                    <a:pt x="31" y="0"/>
                    <a:pt x="50" y="5"/>
                  </a:cubicBezTo>
                  <a:cubicBezTo>
                    <a:pt x="69" y="11"/>
                    <a:pt x="81" y="31"/>
                    <a:pt x="75" y="5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78" name="Freeform 295"/>
            <p:cNvSpPr/>
            <p:nvPr/>
          </p:nvSpPr>
          <p:spPr bwMode="auto">
            <a:xfrm>
              <a:off x="1141412" y="3313113"/>
              <a:ext cx="79375" cy="77788"/>
            </a:xfrm>
            <a:custGeom>
              <a:avLst/>
              <a:gdLst>
                <a:gd name="T0" fmla="*/ 95 w 106"/>
                <a:gd name="T1" fmla="*/ 72 h 105"/>
                <a:gd name="T2" fmla="*/ 34 w 106"/>
                <a:gd name="T3" fmla="*/ 95 h 105"/>
                <a:gd name="T4" fmla="*/ 11 w 106"/>
                <a:gd name="T5" fmla="*/ 34 h 105"/>
                <a:gd name="T6" fmla="*/ 72 w 106"/>
                <a:gd name="T7" fmla="*/ 10 h 105"/>
                <a:gd name="T8" fmla="*/ 95 w 106"/>
                <a:gd name="T9" fmla="*/ 72 h 105"/>
              </a:gdLst>
              <a:ahLst/>
              <a:cxnLst>
                <a:cxn ang="0">
                  <a:pos x="T0" y="T1"/>
                </a:cxn>
                <a:cxn ang="0">
                  <a:pos x="T2" y="T3"/>
                </a:cxn>
                <a:cxn ang="0">
                  <a:pos x="T4" y="T5"/>
                </a:cxn>
                <a:cxn ang="0">
                  <a:pos x="T6" y="T7"/>
                </a:cxn>
                <a:cxn ang="0">
                  <a:pos x="T8" y="T9"/>
                </a:cxn>
              </a:cxnLst>
              <a:rect l="0" t="0" r="r" b="b"/>
              <a:pathLst>
                <a:path w="106" h="105">
                  <a:moveTo>
                    <a:pt x="95" y="72"/>
                  </a:moveTo>
                  <a:cubicBezTo>
                    <a:pt x="85" y="95"/>
                    <a:pt x="58" y="105"/>
                    <a:pt x="34" y="95"/>
                  </a:cubicBezTo>
                  <a:cubicBezTo>
                    <a:pt x="11" y="84"/>
                    <a:pt x="0" y="57"/>
                    <a:pt x="11" y="34"/>
                  </a:cubicBezTo>
                  <a:cubicBezTo>
                    <a:pt x="21" y="10"/>
                    <a:pt x="49" y="0"/>
                    <a:pt x="72" y="10"/>
                  </a:cubicBezTo>
                  <a:cubicBezTo>
                    <a:pt x="95" y="21"/>
                    <a:pt x="106" y="48"/>
                    <a:pt x="95" y="7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79" name="Group 183"/>
          <p:cNvGrpSpPr/>
          <p:nvPr/>
        </p:nvGrpSpPr>
        <p:grpSpPr>
          <a:xfrm>
            <a:off x="8274503" y="2580115"/>
            <a:ext cx="630767" cy="357717"/>
            <a:chOff x="2470150" y="3081338"/>
            <a:chExt cx="473075" cy="268288"/>
          </a:xfrm>
          <a:solidFill>
            <a:schemeClr val="bg1"/>
          </a:solidFill>
        </p:grpSpPr>
        <p:sp>
          <p:nvSpPr>
            <p:cNvPr id="480" name="Freeform 296"/>
            <p:cNvSpPr>
              <a:spLocks noEditPoints="1"/>
            </p:cNvSpPr>
            <p:nvPr/>
          </p:nvSpPr>
          <p:spPr bwMode="auto">
            <a:xfrm>
              <a:off x="2470150" y="3081338"/>
              <a:ext cx="473075" cy="268288"/>
            </a:xfrm>
            <a:custGeom>
              <a:avLst/>
              <a:gdLst>
                <a:gd name="T0" fmla="*/ 623 w 630"/>
                <a:gd name="T1" fmla="*/ 83 h 358"/>
                <a:gd name="T2" fmla="*/ 315 w 630"/>
                <a:gd name="T3" fmla="*/ 0 h 358"/>
                <a:gd name="T4" fmla="*/ 6 w 630"/>
                <a:gd name="T5" fmla="*/ 83 h 358"/>
                <a:gd name="T6" fmla="*/ 2 w 630"/>
                <a:gd name="T7" fmla="*/ 99 h 358"/>
                <a:gd name="T8" fmla="*/ 72 w 630"/>
                <a:gd name="T9" fmla="*/ 346 h 358"/>
                <a:gd name="T10" fmla="*/ 88 w 630"/>
                <a:gd name="T11" fmla="*/ 358 h 358"/>
                <a:gd name="T12" fmla="*/ 542 w 630"/>
                <a:gd name="T13" fmla="*/ 358 h 358"/>
                <a:gd name="T14" fmla="*/ 558 w 630"/>
                <a:gd name="T15" fmla="*/ 346 h 358"/>
                <a:gd name="T16" fmla="*/ 628 w 630"/>
                <a:gd name="T17" fmla="*/ 99 h 358"/>
                <a:gd name="T18" fmla="*/ 623 w 630"/>
                <a:gd name="T19" fmla="*/ 83 h 358"/>
                <a:gd name="T20" fmla="*/ 390 w 630"/>
                <a:gd name="T21" fmla="*/ 227 h 358"/>
                <a:gd name="T22" fmla="*/ 315 w 630"/>
                <a:gd name="T23" fmla="*/ 275 h 358"/>
                <a:gd name="T24" fmla="*/ 240 w 630"/>
                <a:gd name="T25" fmla="*/ 227 h 358"/>
                <a:gd name="T26" fmla="*/ 216 w 630"/>
                <a:gd name="T27" fmla="*/ 105 h 358"/>
                <a:gd name="T28" fmla="*/ 279 w 630"/>
                <a:gd name="T29" fmla="*/ 87 h 358"/>
                <a:gd name="T30" fmla="*/ 315 w 630"/>
                <a:gd name="T31" fmla="*/ 136 h 358"/>
                <a:gd name="T32" fmla="*/ 351 w 630"/>
                <a:gd name="T33" fmla="*/ 87 h 358"/>
                <a:gd name="T34" fmla="*/ 414 w 630"/>
                <a:gd name="T35" fmla="*/ 105 h 358"/>
                <a:gd name="T36" fmla="*/ 390 w 630"/>
                <a:gd name="T37" fmla="*/ 22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0" h="358">
                  <a:moveTo>
                    <a:pt x="623" y="83"/>
                  </a:moveTo>
                  <a:cubicBezTo>
                    <a:pt x="564" y="34"/>
                    <a:pt x="452" y="0"/>
                    <a:pt x="315" y="0"/>
                  </a:cubicBezTo>
                  <a:cubicBezTo>
                    <a:pt x="178" y="0"/>
                    <a:pt x="66" y="34"/>
                    <a:pt x="6" y="83"/>
                  </a:cubicBezTo>
                  <a:cubicBezTo>
                    <a:pt x="2" y="87"/>
                    <a:pt x="0" y="93"/>
                    <a:pt x="2" y="99"/>
                  </a:cubicBezTo>
                  <a:cubicBezTo>
                    <a:pt x="72" y="346"/>
                    <a:pt x="72" y="346"/>
                    <a:pt x="72" y="346"/>
                  </a:cubicBezTo>
                  <a:cubicBezTo>
                    <a:pt x="74" y="353"/>
                    <a:pt x="81" y="358"/>
                    <a:pt x="88" y="358"/>
                  </a:cubicBezTo>
                  <a:cubicBezTo>
                    <a:pt x="542" y="358"/>
                    <a:pt x="542" y="358"/>
                    <a:pt x="542" y="358"/>
                  </a:cubicBezTo>
                  <a:cubicBezTo>
                    <a:pt x="549" y="358"/>
                    <a:pt x="556" y="353"/>
                    <a:pt x="558" y="346"/>
                  </a:cubicBezTo>
                  <a:cubicBezTo>
                    <a:pt x="628" y="99"/>
                    <a:pt x="628" y="99"/>
                    <a:pt x="628" y="99"/>
                  </a:cubicBezTo>
                  <a:cubicBezTo>
                    <a:pt x="630" y="93"/>
                    <a:pt x="628" y="87"/>
                    <a:pt x="623" y="83"/>
                  </a:cubicBezTo>
                  <a:close/>
                  <a:moveTo>
                    <a:pt x="390" y="227"/>
                  </a:moveTo>
                  <a:cubicBezTo>
                    <a:pt x="362" y="262"/>
                    <a:pt x="315" y="275"/>
                    <a:pt x="315" y="275"/>
                  </a:cubicBezTo>
                  <a:cubicBezTo>
                    <a:pt x="315" y="275"/>
                    <a:pt x="268" y="262"/>
                    <a:pt x="240" y="227"/>
                  </a:cubicBezTo>
                  <a:cubicBezTo>
                    <a:pt x="212" y="192"/>
                    <a:pt x="194" y="147"/>
                    <a:pt x="216" y="105"/>
                  </a:cubicBezTo>
                  <a:cubicBezTo>
                    <a:pt x="228" y="84"/>
                    <a:pt x="258" y="79"/>
                    <a:pt x="279" y="87"/>
                  </a:cubicBezTo>
                  <a:cubicBezTo>
                    <a:pt x="302" y="94"/>
                    <a:pt x="315" y="136"/>
                    <a:pt x="315" y="136"/>
                  </a:cubicBezTo>
                  <a:cubicBezTo>
                    <a:pt x="315" y="136"/>
                    <a:pt x="328" y="94"/>
                    <a:pt x="351" y="87"/>
                  </a:cubicBezTo>
                  <a:cubicBezTo>
                    <a:pt x="372" y="79"/>
                    <a:pt x="402" y="84"/>
                    <a:pt x="414" y="105"/>
                  </a:cubicBezTo>
                  <a:cubicBezTo>
                    <a:pt x="436" y="147"/>
                    <a:pt x="418" y="192"/>
                    <a:pt x="390" y="227"/>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1" name="Freeform 297"/>
            <p:cNvSpPr/>
            <p:nvPr/>
          </p:nvSpPr>
          <p:spPr bwMode="auto">
            <a:xfrm>
              <a:off x="2516187" y="3314700"/>
              <a:ext cx="381000" cy="34925"/>
            </a:xfrm>
            <a:custGeom>
              <a:avLst/>
              <a:gdLst>
                <a:gd name="T0" fmla="*/ 0 w 506"/>
                <a:gd name="T1" fmla="*/ 0 h 47"/>
                <a:gd name="T2" fmla="*/ 10 w 506"/>
                <a:gd name="T3" fmla="*/ 35 h 47"/>
                <a:gd name="T4" fmla="*/ 26 w 506"/>
                <a:gd name="T5" fmla="*/ 47 h 47"/>
                <a:gd name="T6" fmla="*/ 480 w 506"/>
                <a:gd name="T7" fmla="*/ 47 h 47"/>
                <a:gd name="T8" fmla="*/ 496 w 506"/>
                <a:gd name="T9" fmla="*/ 35 h 47"/>
                <a:gd name="T10" fmla="*/ 506 w 506"/>
                <a:gd name="T11" fmla="*/ 0 h 47"/>
                <a:gd name="T12" fmla="*/ 0 w 506"/>
                <a:gd name="T13" fmla="*/ 0 h 47"/>
              </a:gdLst>
              <a:ahLst/>
              <a:cxnLst>
                <a:cxn ang="0">
                  <a:pos x="T0" y="T1"/>
                </a:cxn>
                <a:cxn ang="0">
                  <a:pos x="T2" y="T3"/>
                </a:cxn>
                <a:cxn ang="0">
                  <a:pos x="T4" y="T5"/>
                </a:cxn>
                <a:cxn ang="0">
                  <a:pos x="T6" y="T7"/>
                </a:cxn>
                <a:cxn ang="0">
                  <a:pos x="T8" y="T9"/>
                </a:cxn>
                <a:cxn ang="0">
                  <a:pos x="T10" y="T11"/>
                </a:cxn>
                <a:cxn ang="0">
                  <a:pos x="T12" y="T13"/>
                </a:cxn>
              </a:cxnLst>
              <a:rect l="0" t="0" r="r" b="b"/>
              <a:pathLst>
                <a:path w="506" h="47">
                  <a:moveTo>
                    <a:pt x="0" y="0"/>
                  </a:moveTo>
                  <a:cubicBezTo>
                    <a:pt x="10" y="35"/>
                    <a:pt x="10" y="35"/>
                    <a:pt x="10" y="35"/>
                  </a:cubicBezTo>
                  <a:cubicBezTo>
                    <a:pt x="12" y="42"/>
                    <a:pt x="19" y="47"/>
                    <a:pt x="26" y="47"/>
                  </a:cubicBezTo>
                  <a:cubicBezTo>
                    <a:pt x="480" y="47"/>
                    <a:pt x="480" y="47"/>
                    <a:pt x="480" y="47"/>
                  </a:cubicBezTo>
                  <a:cubicBezTo>
                    <a:pt x="487" y="47"/>
                    <a:pt x="494" y="42"/>
                    <a:pt x="496" y="35"/>
                  </a:cubicBezTo>
                  <a:cubicBezTo>
                    <a:pt x="506" y="0"/>
                    <a:pt x="506" y="0"/>
                    <a:pt x="506" y="0"/>
                  </a:cubicBezTo>
                  <a:lnTo>
                    <a:pt x="0"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2" name="Group 186"/>
          <p:cNvGrpSpPr/>
          <p:nvPr/>
        </p:nvGrpSpPr>
        <p:grpSpPr>
          <a:xfrm>
            <a:off x="9291438" y="2551299"/>
            <a:ext cx="626533" cy="539749"/>
            <a:chOff x="3302000" y="3008313"/>
            <a:chExt cx="469900" cy="404812"/>
          </a:xfrm>
          <a:solidFill>
            <a:schemeClr val="bg1"/>
          </a:solidFill>
        </p:grpSpPr>
        <p:sp>
          <p:nvSpPr>
            <p:cNvPr id="483" name="Freeform 298"/>
            <p:cNvSpPr/>
            <p:nvPr/>
          </p:nvSpPr>
          <p:spPr bwMode="auto">
            <a:xfrm>
              <a:off x="3302000" y="3008313"/>
              <a:ext cx="469900" cy="303213"/>
            </a:xfrm>
            <a:custGeom>
              <a:avLst/>
              <a:gdLst>
                <a:gd name="T0" fmla="*/ 24 w 624"/>
                <a:gd name="T1" fmla="*/ 263 h 403"/>
                <a:gd name="T2" fmla="*/ 117 w 624"/>
                <a:gd name="T3" fmla="*/ 263 h 403"/>
                <a:gd name="T4" fmla="*/ 120 w 624"/>
                <a:gd name="T5" fmla="*/ 246 h 403"/>
                <a:gd name="T6" fmla="*/ 127 w 624"/>
                <a:gd name="T7" fmla="*/ 240 h 403"/>
                <a:gd name="T8" fmla="*/ 134 w 624"/>
                <a:gd name="T9" fmla="*/ 245 h 403"/>
                <a:gd name="T10" fmla="*/ 147 w 624"/>
                <a:gd name="T11" fmla="*/ 278 h 403"/>
                <a:gd name="T12" fmla="*/ 172 w 624"/>
                <a:gd name="T13" fmla="*/ 151 h 403"/>
                <a:gd name="T14" fmla="*/ 179 w 624"/>
                <a:gd name="T15" fmla="*/ 145 h 403"/>
                <a:gd name="T16" fmla="*/ 186 w 624"/>
                <a:gd name="T17" fmla="*/ 151 h 403"/>
                <a:gd name="T18" fmla="*/ 204 w 624"/>
                <a:gd name="T19" fmla="*/ 324 h 403"/>
                <a:gd name="T20" fmla="*/ 230 w 624"/>
                <a:gd name="T21" fmla="*/ 146 h 403"/>
                <a:gd name="T22" fmla="*/ 237 w 624"/>
                <a:gd name="T23" fmla="*/ 140 h 403"/>
                <a:gd name="T24" fmla="*/ 244 w 624"/>
                <a:gd name="T25" fmla="*/ 146 h 403"/>
                <a:gd name="T26" fmla="*/ 265 w 624"/>
                <a:gd name="T27" fmla="*/ 263 h 403"/>
                <a:gd name="T28" fmla="*/ 300 w 624"/>
                <a:gd name="T29" fmla="*/ 263 h 403"/>
                <a:gd name="T30" fmla="*/ 308 w 624"/>
                <a:gd name="T31" fmla="*/ 269 h 403"/>
                <a:gd name="T32" fmla="*/ 308 w 624"/>
                <a:gd name="T33" fmla="*/ 275 h 403"/>
                <a:gd name="T34" fmla="*/ 310 w 624"/>
                <a:gd name="T35" fmla="*/ 267 h 403"/>
                <a:gd name="T36" fmla="*/ 317 w 624"/>
                <a:gd name="T37" fmla="*/ 261 h 403"/>
                <a:gd name="T38" fmla="*/ 325 w 624"/>
                <a:gd name="T39" fmla="*/ 267 h 403"/>
                <a:gd name="T40" fmla="*/ 335 w 624"/>
                <a:gd name="T41" fmla="*/ 298 h 403"/>
                <a:gd name="T42" fmla="*/ 344 w 624"/>
                <a:gd name="T43" fmla="*/ 265 h 403"/>
                <a:gd name="T44" fmla="*/ 352 w 624"/>
                <a:gd name="T45" fmla="*/ 260 h 403"/>
                <a:gd name="T46" fmla="*/ 359 w 624"/>
                <a:gd name="T47" fmla="*/ 266 h 403"/>
                <a:gd name="T48" fmla="*/ 372 w 624"/>
                <a:gd name="T49" fmla="*/ 403 h 403"/>
                <a:gd name="T50" fmla="*/ 413 w 624"/>
                <a:gd name="T51" fmla="*/ 199 h 403"/>
                <a:gd name="T52" fmla="*/ 420 w 624"/>
                <a:gd name="T53" fmla="*/ 193 h 403"/>
                <a:gd name="T54" fmla="*/ 428 w 624"/>
                <a:gd name="T55" fmla="*/ 198 h 403"/>
                <a:gd name="T56" fmla="*/ 446 w 624"/>
                <a:gd name="T57" fmla="*/ 243 h 403"/>
                <a:gd name="T58" fmla="*/ 465 w 624"/>
                <a:gd name="T59" fmla="*/ 130 h 403"/>
                <a:gd name="T60" fmla="*/ 472 w 624"/>
                <a:gd name="T61" fmla="*/ 124 h 403"/>
                <a:gd name="T62" fmla="*/ 479 w 624"/>
                <a:gd name="T63" fmla="*/ 129 h 403"/>
                <a:gd name="T64" fmla="*/ 513 w 624"/>
                <a:gd name="T65" fmla="*/ 263 h 403"/>
                <a:gd name="T66" fmla="*/ 602 w 624"/>
                <a:gd name="T67" fmla="*/ 263 h 403"/>
                <a:gd name="T68" fmla="*/ 604 w 624"/>
                <a:gd name="T69" fmla="*/ 263 h 403"/>
                <a:gd name="T70" fmla="*/ 589 w 624"/>
                <a:gd name="T71" fmla="*/ 72 h 403"/>
                <a:gd name="T72" fmla="*/ 412 w 624"/>
                <a:gd name="T73" fmla="*/ 21 h 403"/>
                <a:gd name="T74" fmla="*/ 312 w 624"/>
                <a:gd name="T75" fmla="*/ 98 h 403"/>
                <a:gd name="T76" fmla="*/ 212 w 624"/>
                <a:gd name="T77" fmla="*/ 21 h 403"/>
                <a:gd name="T78" fmla="*/ 35 w 624"/>
                <a:gd name="T79" fmla="*/ 72 h 403"/>
                <a:gd name="T80" fmla="*/ 20 w 624"/>
                <a:gd name="T81" fmla="*/ 264 h 403"/>
                <a:gd name="T82" fmla="*/ 24 w 624"/>
                <a:gd name="T83" fmla="*/ 26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4" h="403">
                  <a:moveTo>
                    <a:pt x="24" y="263"/>
                  </a:moveTo>
                  <a:cubicBezTo>
                    <a:pt x="117" y="263"/>
                    <a:pt x="117" y="263"/>
                    <a:pt x="117" y="263"/>
                  </a:cubicBezTo>
                  <a:cubicBezTo>
                    <a:pt x="120" y="246"/>
                    <a:pt x="120" y="246"/>
                    <a:pt x="120" y="246"/>
                  </a:cubicBezTo>
                  <a:cubicBezTo>
                    <a:pt x="121" y="243"/>
                    <a:pt x="123" y="241"/>
                    <a:pt x="127" y="240"/>
                  </a:cubicBezTo>
                  <a:cubicBezTo>
                    <a:pt x="130" y="240"/>
                    <a:pt x="133" y="242"/>
                    <a:pt x="134" y="245"/>
                  </a:cubicBezTo>
                  <a:cubicBezTo>
                    <a:pt x="147" y="278"/>
                    <a:pt x="147" y="278"/>
                    <a:pt x="147" y="278"/>
                  </a:cubicBezTo>
                  <a:cubicBezTo>
                    <a:pt x="172" y="151"/>
                    <a:pt x="172" y="151"/>
                    <a:pt x="172" y="151"/>
                  </a:cubicBezTo>
                  <a:cubicBezTo>
                    <a:pt x="172" y="147"/>
                    <a:pt x="176" y="144"/>
                    <a:pt x="179" y="145"/>
                  </a:cubicBezTo>
                  <a:cubicBezTo>
                    <a:pt x="183" y="145"/>
                    <a:pt x="186" y="148"/>
                    <a:pt x="186" y="151"/>
                  </a:cubicBezTo>
                  <a:cubicBezTo>
                    <a:pt x="204" y="324"/>
                    <a:pt x="204" y="324"/>
                    <a:pt x="204" y="324"/>
                  </a:cubicBezTo>
                  <a:cubicBezTo>
                    <a:pt x="230" y="146"/>
                    <a:pt x="230" y="146"/>
                    <a:pt x="230" y="146"/>
                  </a:cubicBezTo>
                  <a:cubicBezTo>
                    <a:pt x="230" y="143"/>
                    <a:pt x="233" y="140"/>
                    <a:pt x="237" y="140"/>
                  </a:cubicBezTo>
                  <a:cubicBezTo>
                    <a:pt x="241" y="140"/>
                    <a:pt x="244" y="142"/>
                    <a:pt x="244" y="146"/>
                  </a:cubicBezTo>
                  <a:cubicBezTo>
                    <a:pt x="265" y="263"/>
                    <a:pt x="265" y="263"/>
                    <a:pt x="265" y="263"/>
                  </a:cubicBezTo>
                  <a:cubicBezTo>
                    <a:pt x="300" y="263"/>
                    <a:pt x="300" y="263"/>
                    <a:pt x="300" y="263"/>
                  </a:cubicBezTo>
                  <a:cubicBezTo>
                    <a:pt x="304" y="263"/>
                    <a:pt x="307" y="266"/>
                    <a:pt x="308" y="269"/>
                  </a:cubicBezTo>
                  <a:cubicBezTo>
                    <a:pt x="308" y="275"/>
                    <a:pt x="308" y="275"/>
                    <a:pt x="308" y="275"/>
                  </a:cubicBezTo>
                  <a:cubicBezTo>
                    <a:pt x="310" y="267"/>
                    <a:pt x="310" y="267"/>
                    <a:pt x="310" y="267"/>
                  </a:cubicBezTo>
                  <a:cubicBezTo>
                    <a:pt x="311" y="264"/>
                    <a:pt x="314" y="262"/>
                    <a:pt x="317" y="261"/>
                  </a:cubicBezTo>
                  <a:cubicBezTo>
                    <a:pt x="321" y="261"/>
                    <a:pt x="324" y="264"/>
                    <a:pt x="325" y="267"/>
                  </a:cubicBezTo>
                  <a:cubicBezTo>
                    <a:pt x="335" y="298"/>
                    <a:pt x="335" y="298"/>
                    <a:pt x="335" y="298"/>
                  </a:cubicBezTo>
                  <a:cubicBezTo>
                    <a:pt x="344" y="265"/>
                    <a:pt x="344" y="265"/>
                    <a:pt x="344" y="265"/>
                  </a:cubicBezTo>
                  <a:cubicBezTo>
                    <a:pt x="345" y="262"/>
                    <a:pt x="349" y="259"/>
                    <a:pt x="352" y="260"/>
                  </a:cubicBezTo>
                  <a:cubicBezTo>
                    <a:pt x="356" y="260"/>
                    <a:pt x="358" y="263"/>
                    <a:pt x="359" y="266"/>
                  </a:cubicBezTo>
                  <a:cubicBezTo>
                    <a:pt x="372" y="403"/>
                    <a:pt x="372" y="403"/>
                    <a:pt x="372" y="403"/>
                  </a:cubicBezTo>
                  <a:cubicBezTo>
                    <a:pt x="413" y="199"/>
                    <a:pt x="413" y="199"/>
                    <a:pt x="413" y="199"/>
                  </a:cubicBezTo>
                  <a:cubicBezTo>
                    <a:pt x="414" y="196"/>
                    <a:pt x="417" y="194"/>
                    <a:pt x="420" y="193"/>
                  </a:cubicBezTo>
                  <a:cubicBezTo>
                    <a:pt x="423" y="193"/>
                    <a:pt x="426" y="195"/>
                    <a:pt x="428" y="198"/>
                  </a:cubicBezTo>
                  <a:cubicBezTo>
                    <a:pt x="446" y="243"/>
                    <a:pt x="446" y="243"/>
                    <a:pt x="446" y="243"/>
                  </a:cubicBezTo>
                  <a:cubicBezTo>
                    <a:pt x="465" y="130"/>
                    <a:pt x="465" y="130"/>
                    <a:pt x="465" y="130"/>
                  </a:cubicBezTo>
                  <a:cubicBezTo>
                    <a:pt x="466" y="126"/>
                    <a:pt x="468" y="124"/>
                    <a:pt x="472" y="124"/>
                  </a:cubicBezTo>
                  <a:cubicBezTo>
                    <a:pt x="475" y="123"/>
                    <a:pt x="479" y="126"/>
                    <a:pt x="479" y="129"/>
                  </a:cubicBezTo>
                  <a:cubicBezTo>
                    <a:pt x="513" y="263"/>
                    <a:pt x="513" y="263"/>
                    <a:pt x="513" y="263"/>
                  </a:cubicBezTo>
                  <a:cubicBezTo>
                    <a:pt x="602" y="263"/>
                    <a:pt x="602" y="263"/>
                    <a:pt x="602" y="263"/>
                  </a:cubicBezTo>
                  <a:cubicBezTo>
                    <a:pt x="603" y="263"/>
                    <a:pt x="604" y="263"/>
                    <a:pt x="604" y="263"/>
                  </a:cubicBezTo>
                  <a:cubicBezTo>
                    <a:pt x="624" y="201"/>
                    <a:pt x="624" y="135"/>
                    <a:pt x="589" y="72"/>
                  </a:cubicBezTo>
                  <a:cubicBezTo>
                    <a:pt x="557" y="14"/>
                    <a:pt x="473" y="0"/>
                    <a:pt x="412" y="21"/>
                  </a:cubicBezTo>
                  <a:cubicBezTo>
                    <a:pt x="350" y="42"/>
                    <a:pt x="312" y="98"/>
                    <a:pt x="312" y="98"/>
                  </a:cubicBezTo>
                  <a:cubicBezTo>
                    <a:pt x="312" y="98"/>
                    <a:pt x="274" y="42"/>
                    <a:pt x="212" y="21"/>
                  </a:cubicBezTo>
                  <a:cubicBezTo>
                    <a:pt x="151" y="0"/>
                    <a:pt x="67" y="14"/>
                    <a:pt x="35" y="72"/>
                  </a:cubicBezTo>
                  <a:cubicBezTo>
                    <a:pt x="0" y="136"/>
                    <a:pt x="0" y="202"/>
                    <a:pt x="20" y="264"/>
                  </a:cubicBezTo>
                  <a:cubicBezTo>
                    <a:pt x="21" y="263"/>
                    <a:pt x="22" y="263"/>
                    <a:pt x="24" y="2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4" name="Freeform 299"/>
            <p:cNvSpPr/>
            <p:nvPr/>
          </p:nvSpPr>
          <p:spPr bwMode="auto">
            <a:xfrm>
              <a:off x="3321050" y="3133725"/>
              <a:ext cx="431800" cy="279400"/>
            </a:xfrm>
            <a:custGeom>
              <a:avLst/>
              <a:gdLst>
                <a:gd name="T0" fmla="*/ 483 w 576"/>
                <a:gd name="T1" fmla="*/ 111 h 373"/>
                <a:gd name="T2" fmla="*/ 476 w 576"/>
                <a:gd name="T3" fmla="*/ 105 h 373"/>
                <a:gd name="T4" fmla="*/ 450 w 576"/>
                <a:gd name="T5" fmla="*/ 0 h 373"/>
                <a:gd name="T6" fmla="*/ 432 w 576"/>
                <a:gd name="T7" fmla="*/ 104 h 373"/>
                <a:gd name="T8" fmla="*/ 426 w 576"/>
                <a:gd name="T9" fmla="*/ 110 h 373"/>
                <a:gd name="T10" fmla="*/ 418 w 576"/>
                <a:gd name="T11" fmla="*/ 106 h 373"/>
                <a:gd name="T12" fmla="*/ 399 w 576"/>
                <a:gd name="T13" fmla="*/ 59 h 373"/>
                <a:gd name="T14" fmla="*/ 353 w 576"/>
                <a:gd name="T15" fmla="*/ 286 h 373"/>
                <a:gd name="T16" fmla="*/ 346 w 576"/>
                <a:gd name="T17" fmla="*/ 292 h 373"/>
                <a:gd name="T18" fmla="*/ 345 w 576"/>
                <a:gd name="T19" fmla="*/ 292 h 373"/>
                <a:gd name="T20" fmla="*/ 338 w 576"/>
                <a:gd name="T21" fmla="*/ 286 h 373"/>
                <a:gd name="T22" fmla="*/ 324 w 576"/>
                <a:gd name="T23" fmla="*/ 138 h 373"/>
                <a:gd name="T24" fmla="*/ 318 w 576"/>
                <a:gd name="T25" fmla="*/ 159 h 373"/>
                <a:gd name="T26" fmla="*/ 311 w 576"/>
                <a:gd name="T27" fmla="*/ 164 h 373"/>
                <a:gd name="T28" fmla="*/ 311 w 576"/>
                <a:gd name="T29" fmla="*/ 164 h 373"/>
                <a:gd name="T30" fmla="*/ 304 w 576"/>
                <a:gd name="T31" fmla="*/ 159 h 373"/>
                <a:gd name="T32" fmla="*/ 294 w 576"/>
                <a:gd name="T33" fmla="*/ 128 h 373"/>
                <a:gd name="T34" fmla="*/ 289 w 576"/>
                <a:gd name="T35" fmla="*/ 148 h 373"/>
                <a:gd name="T36" fmla="*/ 281 w 576"/>
                <a:gd name="T37" fmla="*/ 153 h 373"/>
                <a:gd name="T38" fmla="*/ 275 w 576"/>
                <a:gd name="T39" fmla="*/ 147 h 373"/>
                <a:gd name="T40" fmla="*/ 270 w 576"/>
                <a:gd name="T41" fmla="*/ 111 h 373"/>
                <a:gd name="T42" fmla="*/ 235 w 576"/>
                <a:gd name="T43" fmla="*/ 111 h 373"/>
                <a:gd name="T44" fmla="*/ 227 w 576"/>
                <a:gd name="T45" fmla="*/ 105 h 373"/>
                <a:gd name="T46" fmla="*/ 214 w 576"/>
                <a:gd name="T47" fmla="*/ 26 h 373"/>
                <a:gd name="T48" fmla="*/ 185 w 576"/>
                <a:gd name="T49" fmla="*/ 218 h 373"/>
                <a:gd name="T50" fmla="*/ 178 w 576"/>
                <a:gd name="T51" fmla="*/ 224 h 373"/>
                <a:gd name="T52" fmla="*/ 171 w 576"/>
                <a:gd name="T53" fmla="*/ 218 h 373"/>
                <a:gd name="T54" fmla="*/ 153 w 576"/>
                <a:gd name="T55" fmla="*/ 36 h 373"/>
                <a:gd name="T56" fmla="*/ 133 w 576"/>
                <a:gd name="T57" fmla="*/ 139 h 373"/>
                <a:gd name="T58" fmla="*/ 126 w 576"/>
                <a:gd name="T59" fmla="*/ 145 h 373"/>
                <a:gd name="T60" fmla="*/ 119 w 576"/>
                <a:gd name="T61" fmla="*/ 140 h 373"/>
                <a:gd name="T62" fmla="*/ 106 w 576"/>
                <a:gd name="T63" fmla="*/ 107 h 373"/>
                <a:gd name="T64" fmla="*/ 100 w 576"/>
                <a:gd name="T65" fmla="*/ 111 h 373"/>
                <a:gd name="T66" fmla="*/ 0 w 576"/>
                <a:gd name="T67" fmla="*/ 111 h 373"/>
                <a:gd name="T68" fmla="*/ 77 w 576"/>
                <a:gd name="T69" fmla="*/ 241 h 373"/>
                <a:gd name="T70" fmla="*/ 288 w 576"/>
                <a:gd name="T71" fmla="*/ 373 h 373"/>
                <a:gd name="T72" fmla="*/ 499 w 576"/>
                <a:gd name="T73" fmla="*/ 241 h 373"/>
                <a:gd name="T74" fmla="*/ 576 w 576"/>
                <a:gd name="T75" fmla="*/ 111 h 373"/>
                <a:gd name="T76" fmla="*/ 483 w 576"/>
                <a:gd name="T77" fmla="*/ 11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6" h="373">
                  <a:moveTo>
                    <a:pt x="483" y="111"/>
                  </a:moveTo>
                  <a:cubicBezTo>
                    <a:pt x="480" y="111"/>
                    <a:pt x="477" y="108"/>
                    <a:pt x="476" y="105"/>
                  </a:cubicBezTo>
                  <a:cubicBezTo>
                    <a:pt x="450" y="0"/>
                    <a:pt x="450" y="0"/>
                    <a:pt x="450" y="0"/>
                  </a:cubicBezTo>
                  <a:cubicBezTo>
                    <a:pt x="432" y="104"/>
                    <a:pt x="432" y="104"/>
                    <a:pt x="432" y="104"/>
                  </a:cubicBezTo>
                  <a:cubicBezTo>
                    <a:pt x="432" y="108"/>
                    <a:pt x="429" y="110"/>
                    <a:pt x="426" y="110"/>
                  </a:cubicBezTo>
                  <a:cubicBezTo>
                    <a:pt x="422" y="111"/>
                    <a:pt x="419" y="109"/>
                    <a:pt x="418" y="106"/>
                  </a:cubicBezTo>
                  <a:cubicBezTo>
                    <a:pt x="399" y="59"/>
                    <a:pt x="399" y="59"/>
                    <a:pt x="399" y="59"/>
                  </a:cubicBezTo>
                  <a:cubicBezTo>
                    <a:pt x="353" y="286"/>
                    <a:pt x="353" y="286"/>
                    <a:pt x="353" y="286"/>
                  </a:cubicBezTo>
                  <a:cubicBezTo>
                    <a:pt x="352" y="290"/>
                    <a:pt x="349" y="292"/>
                    <a:pt x="346" y="292"/>
                  </a:cubicBezTo>
                  <a:cubicBezTo>
                    <a:pt x="346" y="292"/>
                    <a:pt x="346" y="292"/>
                    <a:pt x="345" y="292"/>
                  </a:cubicBezTo>
                  <a:cubicBezTo>
                    <a:pt x="342" y="292"/>
                    <a:pt x="339" y="289"/>
                    <a:pt x="338" y="286"/>
                  </a:cubicBezTo>
                  <a:cubicBezTo>
                    <a:pt x="324" y="138"/>
                    <a:pt x="324" y="138"/>
                    <a:pt x="324" y="138"/>
                  </a:cubicBezTo>
                  <a:cubicBezTo>
                    <a:pt x="318" y="159"/>
                    <a:pt x="318" y="159"/>
                    <a:pt x="318" y="159"/>
                  </a:cubicBezTo>
                  <a:cubicBezTo>
                    <a:pt x="317" y="162"/>
                    <a:pt x="314" y="164"/>
                    <a:pt x="311" y="164"/>
                  </a:cubicBezTo>
                  <a:cubicBezTo>
                    <a:pt x="311" y="164"/>
                    <a:pt x="311" y="164"/>
                    <a:pt x="311" y="164"/>
                  </a:cubicBezTo>
                  <a:cubicBezTo>
                    <a:pt x="308" y="164"/>
                    <a:pt x="305" y="162"/>
                    <a:pt x="304" y="159"/>
                  </a:cubicBezTo>
                  <a:cubicBezTo>
                    <a:pt x="294" y="128"/>
                    <a:pt x="294" y="128"/>
                    <a:pt x="294" y="128"/>
                  </a:cubicBezTo>
                  <a:cubicBezTo>
                    <a:pt x="289" y="148"/>
                    <a:pt x="289" y="148"/>
                    <a:pt x="289" y="148"/>
                  </a:cubicBezTo>
                  <a:cubicBezTo>
                    <a:pt x="288" y="151"/>
                    <a:pt x="285" y="153"/>
                    <a:pt x="281" y="153"/>
                  </a:cubicBezTo>
                  <a:cubicBezTo>
                    <a:pt x="278" y="153"/>
                    <a:pt x="275" y="150"/>
                    <a:pt x="275" y="147"/>
                  </a:cubicBezTo>
                  <a:cubicBezTo>
                    <a:pt x="270" y="111"/>
                    <a:pt x="270" y="111"/>
                    <a:pt x="270" y="111"/>
                  </a:cubicBezTo>
                  <a:cubicBezTo>
                    <a:pt x="235" y="111"/>
                    <a:pt x="235" y="111"/>
                    <a:pt x="235" y="111"/>
                  </a:cubicBezTo>
                  <a:cubicBezTo>
                    <a:pt x="231" y="111"/>
                    <a:pt x="228" y="108"/>
                    <a:pt x="227" y="105"/>
                  </a:cubicBezTo>
                  <a:cubicBezTo>
                    <a:pt x="214" y="26"/>
                    <a:pt x="214" y="26"/>
                    <a:pt x="214" y="26"/>
                  </a:cubicBezTo>
                  <a:cubicBezTo>
                    <a:pt x="185" y="218"/>
                    <a:pt x="185" y="218"/>
                    <a:pt x="185" y="218"/>
                  </a:cubicBezTo>
                  <a:cubicBezTo>
                    <a:pt x="185" y="222"/>
                    <a:pt x="182" y="225"/>
                    <a:pt x="178" y="224"/>
                  </a:cubicBezTo>
                  <a:cubicBezTo>
                    <a:pt x="174" y="224"/>
                    <a:pt x="171" y="222"/>
                    <a:pt x="171" y="218"/>
                  </a:cubicBezTo>
                  <a:cubicBezTo>
                    <a:pt x="153" y="36"/>
                    <a:pt x="153" y="36"/>
                    <a:pt x="153" y="36"/>
                  </a:cubicBezTo>
                  <a:cubicBezTo>
                    <a:pt x="133" y="139"/>
                    <a:pt x="133" y="139"/>
                    <a:pt x="133" y="139"/>
                  </a:cubicBezTo>
                  <a:cubicBezTo>
                    <a:pt x="132" y="142"/>
                    <a:pt x="129" y="144"/>
                    <a:pt x="126" y="145"/>
                  </a:cubicBezTo>
                  <a:cubicBezTo>
                    <a:pt x="123" y="145"/>
                    <a:pt x="120" y="143"/>
                    <a:pt x="119" y="140"/>
                  </a:cubicBezTo>
                  <a:cubicBezTo>
                    <a:pt x="106" y="107"/>
                    <a:pt x="106" y="107"/>
                    <a:pt x="106" y="107"/>
                  </a:cubicBezTo>
                  <a:cubicBezTo>
                    <a:pt x="105" y="109"/>
                    <a:pt x="102" y="111"/>
                    <a:pt x="100" y="111"/>
                  </a:cubicBezTo>
                  <a:cubicBezTo>
                    <a:pt x="0" y="111"/>
                    <a:pt x="0" y="111"/>
                    <a:pt x="0" y="111"/>
                  </a:cubicBezTo>
                  <a:cubicBezTo>
                    <a:pt x="17" y="157"/>
                    <a:pt x="45" y="201"/>
                    <a:pt x="77" y="241"/>
                  </a:cubicBezTo>
                  <a:cubicBezTo>
                    <a:pt x="156" y="337"/>
                    <a:pt x="288" y="373"/>
                    <a:pt x="288" y="373"/>
                  </a:cubicBezTo>
                  <a:cubicBezTo>
                    <a:pt x="288" y="373"/>
                    <a:pt x="420" y="337"/>
                    <a:pt x="499" y="241"/>
                  </a:cubicBezTo>
                  <a:cubicBezTo>
                    <a:pt x="531" y="201"/>
                    <a:pt x="559" y="157"/>
                    <a:pt x="576" y="111"/>
                  </a:cubicBezTo>
                  <a:lnTo>
                    <a:pt x="483" y="1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5" name="Group 189"/>
          <p:cNvGrpSpPr/>
          <p:nvPr/>
        </p:nvGrpSpPr>
        <p:grpSpPr>
          <a:xfrm>
            <a:off x="10288222" y="2487657"/>
            <a:ext cx="446617" cy="537633"/>
            <a:chOff x="4197350" y="3013075"/>
            <a:chExt cx="334963" cy="403225"/>
          </a:xfrm>
          <a:solidFill>
            <a:schemeClr val="bg1"/>
          </a:solidFill>
        </p:grpSpPr>
        <p:sp>
          <p:nvSpPr>
            <p:cNvPr id="486" name="Freeform 300"/>
            <p:cNvSpPr>
              <a:spLocks noEditPoints="1"/>
            </p:cNvSpPr>
            <p:nvPr/>
          </p:nvSpPr>
          <p:spPr bwMode="auto">
            <a:xfrm>
              <a:off x="4197350" y="3013075"/>
              <a:ext cx="293688" cy="403225"/>
            </a:xfrm>
            <a:custGeom>
              <a:avLst/>
              <a:gdLst>
                <a:gd name="T0" fmla="*/ 317 w 391"/>
                <a:gd name="T1" fmla="*/ 220 h 536"/>
                <a:gd name="T2" fmla="*/ 196 w 391"/>
                <a:gd name="T3" fmla="*/ 0 h 536"/>
                <a:gd name="T4" fmla="*/ 74 w 391"/>
                <a:gd name="T5" fmla="*/ 220 h 536"/>
                <a:gd name="T6" fmla="*/ 19 w 391"/>
                <a:gd name="T7" fmla="*/ 416 h 536"/>
                <a:gd name="T8" fmla="*/ 196 w 391"/>
                <a:gd name="T9" fmla="*/ 536 h 536"/>
                <a:gd name="T10" fmla="*/ 373 w 391"/>
                <a:gd name="T11" fmla="*/ 416 h 536"/>
                <a:gd name="T12" fmla="*/ 317 w 391"/>
                <a:gd name="T13" fmla="*/ 220 h 536"/>
                <a:gd name="T14" fmla="*/ 78 w 391"/>
                <a:gd name="T15" fmla="*/ 431 h 536"/>
                <a:gd name="T16" fmla="*/ 150 w 391"/>
                <a:gd name="T17" fmla="*/ 509 h 536"/>
                <a:gd name="T18" fmla="*/ 42 w 391"/>
                <a:gd name="T19" fmla="*/ 410 h 536"/>
                <a:gd name="T20" fmla="*/ 89 w 391"/>
                <a:gd name="T21" fmla="*/ 239 h 536"/>
                <a:gd name="T22" fmla="*/ 181 w 391"/>
                <a:gd name="T23" fmla="*/ 76 h 536"/>
                <a:gd name="T24" fmla="*/ 108 w 391"/>
                <a:gd name="T25" fmla="*/ 239 h 536"/>
                <a:gd name="T26" fmla="*/ 78 w 391"/>
                <a:gd name="T27" fmla="*/ 43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1" h="536">
                  <a:moveTo>
                    <a:pt x="317" y="220"/>
                  </a:moveTo>
                  <a:cubicBezTo>
                    <a:pt x="253" y="144"/>
                    <a:pt x="210" y="39"/>
                    <a:pt x="196" y="0"/>
                  </a:cubicBezTo>
                  <a:cubicBezTo>
                    <a:pt x="181" y="39"/>
                    <a:pt x="138" y="144"/>
                    <a:pt x="74" y="220"/>
                  </a:cubicBezTo>
                  <a:cubicBezTo>
                    <a:pt x="0" y="308"/>
                    <a:pt x="7" y="382"/>
                    <a:pt x="19" y="416"/>
                  </a:cubicBezTo>
                  <a:cubicBezTo>
                    <a:pt x="41" y="485"/>
                    <a:pt x="104" y="534"/>
                    <a:pt x="196" y="536"/>
                  </a:cubicBezTo>
                  <a:cubicBezTo>
                    <a:pt x="287" y="534"/>
                    <a:pt x="350" y="485"/>
                    <a:pt x="373" y="416"/>
                  </a:cubicBezTo>
                  <a:cubicBezTo>
                    <a:pt x="384" y="382"/>
                    <a:pt x="391" y="308"/>
                    <a:pt x="317" y="220"/>
                  </a:cubicBezTo>
                  <a:close/>
                  <a:moveTo>
                    <a:pt x="78" y="431"/>
                  </a:moveTo>
                  <a:cubicBezTo>
                    <a:pt x="93" y="465"/>
                    <a:pt x="118" y="492"/>
                    <a:pt x="150" y="509"/>
                  </a:cubicBezTo>
                  <a:cubicBezTo>
                    <a:pt x="95" y="496"/>
                    <a:pt x="58" y="459"/>
                    <a:pt x="42" y="410"/>
                  </a:cubicBezTo>
                  <a:cubicBezTo>
                    <a:pt x="33" y="380"/>
                    <a:pt x="27" y="315"/>
                    <a:pt x="89" y="239"/>
                  </a:cubicBezTo>
                  <a:cubicBezTo>
                    <a:pt x="132" y="187"/>
                    <a:pt x="163" y="119"/>
                    <a:pt x="181" y="76"/>
                  </a:cubicBezTo>
                  <a:cubicBezTo>
                    <a:pt x="165" y="124"/>
                    <a:pt x="142" y="187"/>
                    <a:pt x="108" y="239"/>
                  </a:cubicBezTo>
                  <a:cubicBezTo>
                    <a:pt x="49" y="330"/>
                    <a:pt x="64" y="400"/>
                    <a:pt x="78" y="43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87" name="Freeform 301"/>
            <p:cNvSpPr>
              <a:spLocks noEditPoints="1"/>
            </p:cNvSpPr>
            <p:nvPr/>
          </p:nvSpPr>
          <p:spPr bwMode="auto">
            <a:xfrm>
              <a:off x="4391025" y="3041650"/>
              <a:ext cx="141288" cy="193675"/>
            </a:xfrm>
            <a:custGeom>
              <a:avLst/>
              <a:gdLst>
                <a:gd name="T0" fmla="*/ 153 w 188"/>
                <a:gd name="T1" fmla="*/ 106 h 258"/>
                <a:gd name="T2" fmla="*/ 94 w 188"/>
                <a:gd name="T3" fmla="*/ 0 h 258"/>
                <a:gd name="T4" fmla="*/ 35 w 188"/>
                <a:gd name="T5" fmla="*/ 106 h 258"/>
                <a:gd name="T6" fmla="*/ 8 w 188"/>
                <a:gd name="T7" fmla="*/ 201 h 258"/>
                <a:gd name="T8" fmla="*/ 94 w 188"/>
                <a:gd name="T9" fmla="*/ 258 h 258"/>
                <a:gd name="T10" fmla="*/ 179 w 188"/>
                <a:gd name="T11" fmla="*/ 201 h 258"/>
                <a:gd name="T12" fmla="*/ 153 w 188"/>
                <a:gd name="T13" fmla="*/ 106 h 258"/>
                <a:gd name="T14" fmla="*/ 37 w 188"/>
                <a:gd name="T15" fmla="*/ 208 h 258"/>
                <a:gd name="T16" fmla="*/ 72 w 188"/>
                <a:gd name="T17" fmla="*/ 246 h 258"/>
                <a:gd name="T18" fmla="*/ 20 w 188"/>
                <a:gd name="T19" fmla="*/ 198 h 258"/>
                <a:gd name="T20" fmla="*/ 43 w 188"/>
                <a:gd name="T21" fmla="*/ 115 h 258"/>
                <a:gd name="T22" fmla="*/ 87 w 188"/>
                <a:gd name="T23" fmla="*/ 37 h 258"/>
                <a:gd name="T24" fmla="*/ 52 w 188"/>
                <a:gd name="T25" fmla="*/ 115 h 258"/>
                <a:gd name="T26" fmla="*/ 37 w 188"/>
                <a:gd name="T27" fmla="*/ 20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58">
                  <a:moveTo>
                    <a:pt x="153" y="106"/>
                  </a:moveTo>
                  <a:cubicBezTo>
                    <a:pt x="122" y="69"/>
                    <a:pt x="101" y="18"/>
                    <a:pt x="94" y="0"/>
                  </a:cubicBezTo>
                  <a:cubicBezTo>
                    <a:pt x="87" y="18"/>
                    <a:pt x="66" y="69"/>
                    <a:pt x="35" y="106"/>
                  </a:cubicBezTo>
                  <a:cubicBezTo>
                    <a:pt x="0" y="148"/>
                    <a:pt x="3" y="184"/>
                    <a:pt x="8" y="201"/>
                  </a:cubicBezTo>
                  <a:cubicBezTo>
                    <a:pt x="19" y="234"/>
                    <a:pt x="50" y="257"/>
                    <a:pt x="94" y="258"/>
                  </a:cubicBezTo>
                  <a:cubicBezTo>
                    <a:pt x="138" y="257"/>
                    <a:pt x="169" y="234"/>
                    <a:pt x="179" y="201"/>
                  </a:cubicBezTo>
                  <a:cubicBezTo>
                    <a:pt x="185" y="184"/>
                    <a:pt x="188" y="148"/>
                    <a:pt x="153" y="106"/>
                  </a:cubicBezTo>
                  <a:close/>
                  <a:moveTo>
                    <a:pt x="37" y="208"/>
                  </a:moveTo>
                  <a:cubicBezTo>
                    <a:pt x="44" y="224"/>
                    <a:pt x="56" y="238"/>
                    <a:pt x="72" y="246"/>
                  </a:cubicBezTo>
                  <a:cubicBezTo>
                    <a:pt x="46" y="239"/>
                    <a:pt x="27" y="221"/>
                    <a:pt x="20" y="198"/>
                  </a:cubicBezTo>
                  <a:cubicBezTo>
                    <a:pt x="15" y="183"/>
                    <a:pt x="12" y="152"/>
                    <a:pt x="43" y="115"/>
                  </a:cubicBezTo>
                  <a:cubicBezTo>
                    <a:pt x="63" y="90"/>
                    <a:pt x="78" y="57"/>
                    <a:pt x="87" y="37"/>
                  </a:cubicBezTo>
                  <a:cubicBezTo>
                    <a:pt x="79" y="60"/>
                    <a:pt x="68" y="90"/>
                    <a:pt x="52" y="115"/>
                  </a:cubicBezTo>
                  <a:cubicBezTo>
                    <a:pt x="23" y="159"/>
                    <a:pt x="30" y="193"/>
                    <a:pt x="37" y="20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88" name="Group 192"/>
          <p:cNvGrpSpPr/>
          <p:nvPr/>
        </p:nvGrpSpPr>
        <p:grpSpPr>
          <a:xfrm>
            <a:off x="11177107" y="2513558"/>
            <a:ext cx="539751" cy="582084"/>
            <a:chOff x="4994275" y="2997200"/>
            <a:chExt cx="404813" cy="436563"/>
          </a:xfrm>
          <a:solidFill>
            <a:schemeClr val="bg1"/>
          </a:solidFill>
        </p:grpSpPr>
        <p:sp>
          <p:nvSpPr>
            <p:cNvPr id="489" name="Freeform 302"/>
            <p:cNvSpPr>
              <a:spLocks noEditPoints="1"/>
            </p:cNvSpPr>
            <p:nvPr/>
          </p:nvSpPr>
          <p:spPr bwMode="auto">
            <a:xfrm>
              <a:off x="4994275" y="3103563"/>
              <a:ext cx="249238" cy="330200"/>
            </a:xfrm>
            <a:custGeom>
              <a:avLst/>
              <a:gdLst>
                <a:gd name="T0" fmla="*/ 170 w 332"/>
                <a:gd name="T1" fmla="*/ 194 h 439"/>
                <a:gd name="T2" fmla="*/ 111 w 332"/>
                <a:gd name="T3" fmla="*/ 77 h 439"/>
                <a:gd name="T4" fmla="*/ 177 w 332"/>
                <a:gd name="T5" fmla="*/ 101 h 439"/>
                <a:gd name="T6" fmla="*/ 194 w 332"/>
                <a:gd name="T7" fmla="*/ 55 h 439"/>
                <a:gd name="T8" fmla="*/ 44 w 332"/>
                <a:gd name="T9" fmla="*/ 0 h 439"/>
                <a:gd name="T10" fmla="*/ 0 w 332"/>
                <a:gd name="T11" fmla="*/ 153 h 439"/>
                <a:gd name="T12" fmla="*/ 47 w 332"/>
                <a:gd name="T13" fmla="*/ 166 h 439"/>
                <a:gd name="T14" fmla="*/ 67 w 332"/>
                <a:gd name="T15" fmla="*/ 99 h 439"/>
                <a:gd name="T16" fmla="*/ 126 w 332"/>
                <a:gd name="T17" fmla="*/ 216 h 439"/>
                <a:gd name="T18" fmla="*/ 96 w 332"/>
                <a:gd name="T19" fmla="*/ 359 h 439"/>
                <a:gd name="T20" fmla="*/ 252 w 332"/>
                <a:gd name="T21" fmla="*/ 410 h 439"/>
                <a:gd name="T22" fmla="*/ 303 w 332"/>
                <a:gd name="T23" fmla="*/ 254 h 439"/>
                <a:gd name="T24" fmla="*/ 170 w 332"/>
                <a:gd name="T25" fmla="*/ 194 h 439"/>
                <a:gd name="T26" fmla="*/ 229 w 332"/>
                <a:gd name="T27" fmla="*/ 366 h 439"/>
                <a:gd name="T28" fmla="*/ 139 w 332"/>
                <a:gd name="T29" fmla="*/ 337 h 439"/>
                <a:gd name="T30" fmla="*/ 169 w 332"/>
                <a:gd name="T31" fmla="*/ 247 h 439"/>
                <a:gd name="T32" fmla="*/ 259 w 332"/>
                <a:gd name="T33" fmla="*/ 276 h 439"/>
                <a:gd name="T34" fmla="*/ 229 w 332"/>
                <a:gd name="T35" fmla="*/ 36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439">
                  <a:moveTo>
                    <a:pt x="170" y="194"/>
                  </a:moveTo>
                  <a:cubicBezTo>
                    <a:pt x="111" y="77"/>
                    <a:pt x="111" y="77"/>
                    <a:pt x="111" y="77"/>
                  </a:cubicBezTo>
                  <a:cubicBezTo>
                    <a:pt x="177" y="101"/>
                    <a:pt x="177" y="101"/>
                    <a:pt x="177" y="101"/>
                  </a:cubicBezTo>
                  <a:cubicBezTo>
                    <a:pt x="194" y="55"/>
                    <a:pt x="194" y="55"/>
                    <a:pt x="194" y="55"/>
                  </a:cubicBezTo>
                  <a:cubicBezTo>
                    <a:pt x="44" y="0"/>
                    <a:pt x="44" y="0"/>
                    <a:pt x="44" y="0"/>
                  </a:cubicBezTo>
                  <a:cubicBezTo>
                    <a:pt x="0" y="153"/>
                    <a:pt x="0" y="153"/>
                    <a:pt x="0" y="153"/>
                  </a:cubicBezTo>
                  <a:cubicBezTo>
                    <a:pt x="47" y="166"/>
                    <a:pt x="47" y="166"/>
                    <a:pt x="47" y="166"/>
                  </a:cubicBezTo>
                  <a:cubicBezTo>
                    <a:pt x="67" y="99"/>
                    <a:pt x="67" y="99"/>
                    <a:pt x="67" y="99"/>
                  </a:cubicBezTo>
                  <a:cubicBezTo>
                    <a:pt x="126" y="216"/>
                    <a:pt x="126" y="216"/>
                    <a:pt x="126" y="216"/>
                  </a:cubicBezTo>
                  <a:cubicBezTo>
                    <a:pt x="84" y="250"/>
                    <a:pt x="70" y="309"/>
                    <a:pt x="96" y="359"/>
                  </a:cubicBezTo>
                  <a:cubicBezTo>
                    <a:pt x="124" y="416"/>
                    <a:pt x="194" y="439"/>
                    <a:pt x="252" y="410"/>
                  </a:cubicBezTo>
                  <a:cubicBezTo>
                    <a:pt x="309" y="381"/>
                    <a:pt x="332" y="311"/>
                    <a:pt x="303" y="254"/>
                  </a:cubicBezTo>
                  <a:cubicBezTo>
                    <a:pt x="278" y="205"/>
                    <a:pt x="222" y="181"/>
                    <a:pt x="170" y="194"/>
                  </a:cubicBezTo>
                  <a:close/>
                  <a:moveTo>
                    <a:pt x="229" y="366"/>
                  </a:moveTo>
                  <a:cubicBezTo>
                    <a:pt x="196" y="383"/>
                    <a:pt x="156" y="370"/>
                    <a:pt x="139" y="337"/>
                  </a:cubicBezTo>
                  <a:cubicBezTo>
                    <a:pt x="123" y="304"/>
                    <a:pt x="136" y="264"/>
                    <a:pt x="169" y="247"/>
                  </a:cubicBezTo>
                  <a:cubicBezTo>
                    <a:pt x="202" y="230"/>
                    <a:pt x="242" y="244"/>
                    <a:pt x="259" y="276"/>
                  </a:cubicBezTo>
                  <a:cubicBezTo>
                    <a:pt x="275" y="309"/>
                    <a:pt x="262" y="350"/>
                    <a:pt x="229" y="36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0" name="Freeform 303"/>
            <p:cNvSpPr>
              <a:spLocks noEditPoints="1"/>
            </p:cNvSpPr>
            <p:nvPr/>
          </p:nvSpPr>
          <p:spPr bwMode="auto">
            <a:xfrm>
              <a:off x="5157788" y="2997200"/>
              <a:ext cx="241300" cy="319088"/>
            </a:xfrm>
            <a:custGeom>
              <a:avLst/>
              <a:gdLst>
                <a:gd name="T0" fmla="*/ 205 w 319"/>
                <a:gd name="T1" fmla="*/ 223 h 424"/>
                <a:gd name="T2" fmla="*/ 236 w 319"/>
                <a:gd name="T3" fmla="*/ 81 h 424"/>
                <a:gd name="T4" fmla="*/ 80 w 319"/>
                <a:gd name="T5" fmla="*/ 29 h 424"/>
                <a:gd name="T6" fmla="*/ 28 w 319"/>
                <a:gd name="T7" fmla="*/ 185 h 424"/>
                <a:gd name="T8" fmla="*/ 161 w 319"/>
                <a:gd name="T9" fmla="*/ 245 h 424"/>
                <a:gd name="T10" fmla="*/ 177 w 319"/>
                <a:gd name="T11" fmla="*/ 277 h 424"/>
                <a:gd name="T12" fmla="*/ 102 w 319"/>
                <a:gd name="T13" fmla="*/ 315 h 424"/>
                <a:gd name="T14" fmla="*/ 124 w 319"/>
                <a:gd name="T15" fmla="*/ 359 h 424"/>
                <a:gd name="T16" fmla="*/ 199 w 319"/>
                <a:gd name="T17" fmla="*/ 321 h 424"/>
                <a:gd name="T18" fmla="*/ 252 w 319"/>
                <a:gd name="T19" fmla="*/ 424 h 424"/>
                <a:gd name="T20" fmla="*/ 296 w 319"/>
                <a:gd name="T21" fmla="*/ 402 h 424"/>
                <a:gd name="T22" fmla="*/ 243 w 319"/>
                <a:gd name="T23" fmla="*/ 299 h 424"/>
                <a:gd name="T24" fmla="*/ 319 w 319"/>
                <a:gd name="T25" fmla="*/ 260 h 424"/>
                <a:gd name="T26" fmla="*/ 297 w 319"/>
                <a:gd name="T27" fmla="*/ 216 h 424"/>
                <a:gd name="T28" fmla="*/ 221 w 319"/>
                <a:gd name="T29" fmla="*/ 255 h 424"/>
                <a:gd name="T30" fmla="*/ 205 w 319"/>
                <a:gd name="T31" fmla="*/ 223 h 424"/>
                <a:gd name="T32" fmla="*/ 72 w 319"/>
                <a:gd name="T33" fmla="*/ 163 h 424"/>
                <a:gd name="T34" fmla="*/ 102 w 319"/>
                <a:gd name="T35" fmla="*/ 73 h 424"/>
                <a:gd name="T36" fmla="*/ 192 w 319"/>
                <a:gd name="T37" fmla="*/ 103 h 424"/>
                <a:gd name="T38" fmla="*/ 162 w 319"/>
                <a:gd name="T39" fmla="*/ 193 h 424"/>
                <a:gd name="T40" fmla="*/ 72 w 319"/>
                <a:gd name="T41" fmla="*/ 163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9" h="424">
                  <a:moveTo>
                    <a:pt x="205" y="223"/>
                  </a:moveTo>
                  <a:cubicBezTo>
                    <a:pt x="247" y="189"/>
                    <a:pt x="261" y="130"/>
                    <a:pt x="236" y="81"/>
                  </a:cubicBezTo>
                  <a:cubicBezTo>
                    <a:pt x="207" y="23"/>
                    <a:pt x="137" y="0"/>
                    <a:pt x="80" y="29"/>
                  </a:cubicBezTo>
                  <a:cubicBezTo>
                    <a:pt x="23" y="58"/>
                    <a:pt x="0" y="128"/>
                    <a:pt x="28" y="185"/>
                  </a:cubicBezTo>
                  <a:cubicBezTo>
                    <a:pt x="54" y="235"/>
                    <a:pt x="110" y="259"/>
                    <a:pt x="161" y="245"/>
                  </a:cubicBezTo>
                  <a:cubicBezTo>
                    <a:pt x="177" y="277"/>
                    <a:pt x="177" y="277"/>
                    <a:pt x="177" y="277"/>
                  </a:cubicBezTo>
                  <a:cubicBezTo>
                    <a:pt x="102" y="315"/>
                    <a:pt x="102" y="315"/>
                    <a:pt x="102" y="315"/>
                  </a:cubicBezTo>
                  <a:cubicBezTo>
                    <a:pt x="124" y="359"/>
                    <a:pt x="124" y="359"/>
                    <a:pt x="124" y="359"/>
                  </a:cubicBezTo>
                  <a:cubicBezTo>
                    <a:pt x="199" y="321"/>
                    <a:pt x="199" y="321"/>
                    <a:pt x="199" y="321"/>
                  </a:cubicBezTo>
                  <a:cubicBezTo>
                    <a:pt x="252" y="424"/>
                    <a:pt x="252" y="424"/>
                    <a:pt x="252" y="424"/>
                  </a:cubicBezTo>
                  <a:cubicBezTo>
                    <a:pt x="296" y="402"/>
                    <a:pt x="296" y="402"/>
                    <a:pt x="296" y="402"/>
                  </a:cubicBezTo>
                  <a:cubicBezTo>
                    <a:pt x="243" y="299"/>
                    <a:pt x="243" y="299"/>
                    <a:pt x="243" y="299"/>
                  </a:cubicBezTo>
                  <a:cubicBezTo>
                    <a:pt x="319" y="260"/>
                    <a:pt x="319" y="260"/>
                    <a:pt x="319" y="260"/>
                  </a:cubicBezTo>
                  <a:cubicBezTo>
                    <a:pt x="297" y="216"/>
                    <a:pt x="297" y="216"/>
                    <a:pt x="297" y="216"/>
                  </a:cubicBezTo>
                  <a:cubicBezTo>
                    <a:pt x="221" y="255"/>
                    <a:pt x="221" y="255"/>
                    <a:pt x="221" y="255"/>
                  </a:cubicBezTo>
                  <a:lnTo>
                    <a:pt x="205" y="223"/>
                  </a:lnTo>
                  <a:close/>
                  <a:moveTo>
                    <a:pt x="72" y="163"/>
                  </a:moveTo>
                  <a:cubicBezTo>
                    <a:pt x="56" y="130"/>
                    <a:pt x="69" y="90"/>
                    <a:pt x="102" y="73"/>
                  </a:cubicBezTo>
                  <a:cubicBezTo>
                    <a:pt x="135" y="57"/>
                    <a:pt x="175" y="70"/>
                    <a:pt x="192" y="103"/>
                  </a:cubicBezTo>
                  <a:cubicBezTo>
                    <a:pt x="208" y="136"/>
                    <a:pt x="195" y="176"/>
                    <a:pt x="162" y="193"/>
                  </a:cubicBezTo>
                  <a:cubicBezTo>
                    <a:pt x="129" y="209"/>
                    <a:pt x="89" y="196"/>
                    <a:pt x="72" y="16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1" name="Group 195"/>
          <p:cNvGrpSpPr/>
          <p:nvPr/>
        </p:nvGrpSpPr>
        <p:grpSpPr>
          <a:xfrm>
            <a:off x="9326662" y="5308176"/>
            <a:ext cx="480484" cy="491067"/>
            <a:chOff x="5846763" y="3030538"/>
            <a:chExt cx="360363" cy="368300"/>
          </a:xfrm>
          <a:solidFill>
            <a:schemeClr val="bg1"/>
          </a:solidFill>
        </p:grpSpPr>
        <p:sp>
          <p:nvSpPr>
            <p:cNvPr id="492" name="Freeform 304"/>
            <p:cNvSpPr/>
            <p:nvPr/>
          </p:nvSpPr>
          <p:spPr bwMode="auto">
            <a:xfrm>
              <a:off x="5922963" y="3030538"/>
              <a:ext cx="207963" cy="88900"/>
            </a:xfrm>
            <a:custGeom>
              <a:avLst/>
              <a:gdLst>
                <a:gd name="T0" fmla="*/ 45 w 276"/>
                <a:gd name="T1" fmla="*/ 117 h 117"/>
                <a:gd name="T2" fmla="*/ 45 w 276"/>
                <a:gd name="T3" fmla="*/ 61 h 117"/>
                <a:gd name="T4" fmla="*/ 65 w 276"/>
                <a:gd name="T5" fmla="*/ 41 h 117"/>
                <a:gd name="T6" fmla="*/ 211 w 276"/>
                <a:gd name="T7" fmla="*/ 41 h 117"/>
                <a:gd name="T8" fmla="*/ 231 w 276"/>
                <a:gd name="T9" fmla="*/ 61 h 117"/>
                <a:gd name="T10" fmla="*/ 231 w 276"/>
                <a:gd name="T11" fmla="*/ 117 h 117"/>
                <a:gd name="T12" fmla="*/ 276 w 276"/>
                <a:gd name="T13" fmla="*/ 117 h 117"/>
                <a:gd name="T14" fmla="*/ 276 w 276"/>
                <a:gd name="T15" fmla="*/ 42 h 117"/>
                <a:gd name="T16" fmla="*/ 235 w 276"/>
                <a:gd name="T17" fmla="*/ 0 h 117"/>
                <a:gd name="T18" fmla="*/ 41 w 276"/>
                <a:gd name="T19" fmla="*/ 0 h 117"/>
                <a:gd name="T20" fmla="*/ 0 w 276"/>
                <a:gd name="T21" fmla="*/ 42 h 117"/>
                <a:gd name="T22" fmla="*/ 0 w 276"/>
                <a:gd name="T23" fmla="*/ 117 h 117"/>
                <a:gd name="T24" fmla="*/ 45 w 276"/>
                <a:gd name="T2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117">
                  <a:moveTo>
                    <a:pt x="45" y="117"/>
                  </a:moveTo>
                  <a:cubicBezTo>
                    <a:pt x="45" y="61"/>
                    <a:pt x="45" y="61"/>
                    <a:pt x="45" y="61"/>
                  </a:cubicBezTo>
                  <a:cubicBezTo>
                    <a:pt x="45" y="50"/>
                    <a:pt x="54" y="41"/>
                    <a:pt x="65" y="41"/>
                  </a:cubicBezTo>
                  <a:cubicBezTo>
                    <a:pt x="211" y="41"/>
                    <a:pt x="211" y="41"/>
                    <a:pt x="211" y="41"/>
                  </a:cubicBezTo>
                  <a:cubicBezTo>
                    <a:pt x="222" y="41"/>
                    <a:pt x="231" y="50"/>
                    <a:pt x="231" y="61"/>
                  </a:cubicBezTo>
                  <a:cubicBezTo>
                    <a:pt x="231" y="117"/>
                    <a:pt x="231" y="117"/>
                    <a:pt x="231" y="117"/>
                  </a:cubicBezTo>
                  <a:cubicBezTo>
                    <a:pt x="276" y="117"/>
                    <a:pt x="276" y="117"/>
                    <a:pt x="276" y="117"/>
                  </a:cubicBezTo>
                  <a:cubicBezTo>
                    <a:pt x="276" y="42"/>
                    <a:pt x="276" y="42"/>
                    <a:pt x="276" y="42"/>
                  </a:cubicBezTo>
                  <a:cubicBezTo>
                    <a:pt x="276" y="19"/>
                    <a:pt x="257" y="0"/>
                    <a:pt x="235" y="0"/>
                  </a:cubicBezTo>
                  <a:cubicBezTo>
                    <a:pt x="41" y="0"/>
                    <a:pt x="41" y="0"/>
                    <a:pt x="41" y="0"/>
                  </a:cubicBezTo>
                  <a:cubicBezTo>
                    <a:pt x="19" y="0"/>
                    <a:pt x="0" y="19"/>
                    <a:pt x="0" y="42"/>
                  </a:cubicBezTo>
                  <a:cubicBezTo>
                    <a:pt x="0" y="117"/>
                    <a:pt x="0" y="117"/>
                    <a:pt x="0" y="117"/>
                  </a:cubicBezTo>
                  <a:lnTo>
                    <a:pt x="45" y="1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3" name="Freeform 305"/>
            <p:cNvSpPr>
              <a:spLocks noEditPoints="1"/>
            </p:cNvSpPr>
            <p:nvPr/>
          </p:nvSpPr>
          <p:spPr bwMode="auto">
            <a:xfrm>
              <a:off x="5846763" y="3119438"/>
              <a:ext cx="360363" cy="279400"/>
            </a:xfrm>
            <a:custGeom>
              <a:avLst/>
              <a:gdLst>
                <a:gd name="T0" fmla="*/ 441 w 478"/>
                <a:gd name="T1" fmla="*/ 0 h 373"/>
                <a:gd name="T2" fmla="*/ 37 w 478"/>
                <a:gd name="T3" fmla="*/ 0 h 373"/>
                <a:gd name="T4" fmla="*/ 0 w 478"/>
                <a:gd name="T5" fmla="*/ 37 h 373"/>
                <a:gd name="T6" fmla="*/ 0 w 478"/>
                <a:gd name="T7" fmla="*/ 336 h 373"/>
                <a:gd name="T8" fmla="*/ 37 w 478"/>
                <a:gd name="T9" fmla="*/ 373 h 373"/>
                <a:gd name="T10" fmla="*/ 441 w 478"/>
                <a:gd name="T11" fmla="*/ 373 h 373"/>
                <a:gd name="T12" fmla="*/ 478 w 478"/>
                <a:gd name="T13" fmla="*/ 336 h 373"/>
                <a:gd name="T14" fmla="*/ 478 w 478"/>
                <a:gd name="T15" fmla="*/ 37 h 373"/>
                <a:gd name="T16" fmla="*/ 441 w 478"/>
                <a:gd name="T17" fmla="*/ 0 h 373"/>
                <a:gd name="T18" fmla="*/ 378 w 478"/>
                <a:gd name="T19" fmla="*/ 204 h 373"/>
                <a:gd name="T20" fmla="*/ 356 w 478"/>
                <a:gd name="T21" fmla="*/ 226 h 373"/>
                <a:gd name="T22" fmla="*/ 279 w 478"/>
                <a:gd name="T23" fmla="*/ 226 h 373"/>
                <a:gd name="T24" fmla="*/ 279 w 478"/>
                <a:gd name="T25" fmla="*/ 303 h 373"/>
                <a:gd name="T26" fmla="*/ 257 w 478"/>
                <a:gd name="T27" fmla="*/ 325 h 373"/>
                <a:gd name="T28" fmla="*/ 221 w 478"/>
                <a:gd name="T29" fmla="*/ 325 h 373"/>
                <a:gd name="T30" fmla="*/ 199 w 478"/>
                <a:gd name="T31" fmla="*/ 303 h 373"/>
                <a:gd name="T32" fmla="*/ 199 w 478"/>
                <a:gd name="T33" fmla="*/ 226 h 373"/>
                <a:gd name="T34" fmla="*/ 122 w 478"/>
                <a:gd name="T35" fmla="*/ 226 h 373"/>
                <a:gd name="T36" fmla="*/ 100 w 478"/>
                <a:gd name="T37" fmla="*/ 204 h 373"/>
                <a:gd name="T38" fmla="*/ 100 w 478"/>
                <a:gd name="T39" fmla="*/ 168 h 373"/>
                <a:gd name="T40" fmla="*/ 122 w 478"/>
                <a:gd name="T41" fmla="*/ 146 h 373"/>
                <a:gd name="T42" fmla="*/ 199 w 478"/>
                <a:gd name="T43" fmla="*/ 146 h 373"/>
                <a:gd name="T44" fmla="*/ 199 w 478"/>
                <a:gd name="T45" fmla="*/ 69 h 373"/>
                <a:gd name="T46" fmla="*/ 221 w 478"/>
                <a:gd name="T47" fmla="*/ 47 h 373"/>
                <a:gd name="T48" fmla="*/ 257 w 478"/>
                <a:gd name="T49" fmla="*/ 47 h 373"/>
                <a:gd name="T50" fmla="*/ 279 w 478"/>
                <a:gd name="T51" fmla="*/ 69 h 373"/>
                <a:gd name="T52" fmla="*/ 279 w 478"/>
                <a:gd name="T53" fmla="*/ 146 h 373"/>
                <a:gd name="T54" fmla="*/ 356 w 478"/>
                <a:gd name="T55" fmla="*/ 146 h 373"/>
                <a:gd name="T56" fmla="*/ 378 w 478"/>
                <a:gd name="T57" fmla="*/ 168 h 373"/>
                <a:gd name="T58" fmla="*/ 378 w 478"/>
                <a:gd name="T59" fmla="*/ 20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8" h="373">
                  <a:moveTo>
                    <a:pt x="441" y="0"/>
                  </a:moveTo>
                  <a:cubicBezTo>
                    <a:pt x="37" y="0"/>
                    <a:pt x="37" y="0"/>
                    <a:pt x="37" y="0"/>
                  </a:cubicBezTo>
                  <a:cubicBezTo>
                    <a:pt x="16" y="0"/>
                    <a:pt x="0" y="16"/>
                    <a:pt x="0" y="37"/>
                  </a:cubicBezTo>
                  <a:cubicBezTo>
                    <a:pt x="0" y="336"/>
                    <a:pt x="0" y="336"/>
                    <a:pt x="0" y="336"/>
                  </a:cubicBezTo>
                  <a:cubicBezTo>
                    <a:pt x="0" y="356"/>
                    <a:pt x="16" y="373"/>
                    <a:pt x="37" y="373"/>
                  </a:cubicBezTo>
                  <a:cubicBezTo>
                    <a:pt x="441" y="373"/>
                    <a:pt x="441" y="373"/>
                    <a:pt x="441" y="373"/>
                  </a:cubicBezTo>
                  <a:cubicBezTo>
                    <a:pt x="462" y="373"/>
                    <a:pt x="478" y="356"/>
                    <a:pt x="478" y="336"/>
                  </a:cubicBezTo>
                  <a:cubicBezTo>
                    <a:pt x="478" y="37"/>
                    <a:pt x="478" y="37"/>
                    <a:pt x="478" y="37"/>
                  </a:cubicBezTo>
                  <a:cubicBezTo>
                    <a:pt x="478" y="16"/>
                    <a:pt x="462" y="0"/>
                    <a:pt x="441" y="0"/>
                  </a:cubicBezTo>
                  <a:close/>
                  <a:moveTo>
                    <a:pt x="378" y="204"/>
                  </a:moveTo>
                  <a:cubicBezTo>
                    <a:pt x="378" y="216"/>
                    <a:pt x="368" y="226"/>
                    <a:pt x="356" y="226"/>
                  </a:cubicBezTo>
                  <a:cubicBezTo>
                    <a:pt x="279" y="226"/>
                    <a:pt x="279" y="226"/>
                    <a:pt x="279" y="226"/>
                  </a:cubicBezTo>
                  <a:cubicBezTo>
                    <a:pt x="279" y="303"/>
                    <a:pt x="279" y="303"/>
                    <a:pt x="279" y="303"/>
                  </a:cubicBezTo>
                  <a:cubicBezTo>
                    <a:pt x="279" y="316"/>
                    <a:pt x="269" y="325"/>
                    <a:pt x="257" y="325"/>
                  </a:cubicBezTo>
                  <a:cubicBezTo>
                    <a:pt x="221" y="325"/>
                    <a:pt x="221" y="325"/>
                    <a:pt x="221" y="325"/>
                  </a:cubicBezTo>
                  <a:cubicBezTo>
                    <a:pt x="209" y="325"/>
                    <a:pt x="199" y="316"/>
                    <a:pt x="199" y="303"/>
                  </a:cubicBezTo>
                  <a:cubicBezTo>
                    <a:pt x="199" y="226"/>
                    <a:pt x="199" y="226"/>
                    <a:pt x="199" y="226"/>
                  </a:cubicBezTo>
                  <a:cubicBezTo>
                    <a:pt x="122" y="226"/>
                    <a:pt x="122" y="226"/>
                    <a:pt x="122" y="226"/>
                  </a:cubicBezTo>
                  <a:cubicBezTo>
                    <a:pt x="110" y="226"/>
                    <a:pt x="100" y="216"/>
                    <a:pt x="100" y="204"/>
                  </a:cubicBezTo>
                  <a:cubicBezTo>
                    <a:pt x="100" y="168"/>
                    <a:pt x="100" y="168"/>
                    <a:pt x="100" y="168"/>
                  </a:cubicBezTo>
                  <a:cubicBezTo>
                    <a:pt x="100" y="156"/>
                    <a:pt x="110" y="146"/>
                    <a:pt x="122" y="146"/>
                  </a:cubicBezTo>
                  <a:cubicBezTo>
                    <a:pt x="199" y="146"/>
                    <a:pt x="199" y="146"/>
                    <a:pt x="199" y="146"/>
                  </a:cubicBezTo>
                  <a:cubicBezTo>
                    <a:pt x="199" y="69"/>
                    <a:pt x="199" y="69"/>
                    <a:pt x="199" y="69"/>
                  </a:cubicBezTo>
                  <a:cubicBezTo>
                    <a:pt x="199" y="57"/>
                    <a:pt x="209" y="47"/>
                    <a:pt x="221" y="47"/>
                  </a:cubicBezTo>
                  <a:cubicBezTo>
                    <a:pt x="257" y="47"/>
                    <a:pt x="257" y="47"/>
                    <a:pt x="257" y="47"/>
                  </a:cubicBezTo>
                  <a:cubicBezTo>
                    <a:pt x="269" y="47"/>
                    <a:pt x="279" y="57"/>
                    <a:pt x="279" y="69"/>
                  </a:cubicBezTo>
                  <a:cubicBezTo>
                    <a:pt x="279" y="146"/>
                    <a:pt x="279" y="146"/>
                    <a:pt x="279" y="146"/>
                  </a:cubicBezTo>
                  <a:cubicBezTo>
                    <a:pt x="356" y="146"/>
                    <a:pt x="356" y="146"/>
                    <a:pt x="356" y="146"/>
                  </a:cubicBezTo>
                  <a:cubicBezTo>
                    <a:pt x="368" y="146"/>
                    <a:pt x="378" y="156"/>
                    <a:pt x="378" y="168"/>
                  </a:cubicBezTo>
                  <a:lnTo>
                    <a:pt x="378" y="20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4" name="Group 198"/>
          <p:cNvGrpSpPr/>
          <p:nvPr/>
        </p:nvGrpSpPr>
        <p:grpSpPr>
          <a:xfrm>
            <a:off x="8369928" y="5292946"/>
            <a:ext cx="552451" cy="582084"/>
            <a:chOff x="5819775" y="3827463"/>
            <a:chExt cx="414338" cy="436563"/>
          </a:xfrm>
          <a:solidFill>
            <a:schemeClr val="bg1"/>
          </a:solidFill>
        </p:grpSpPr>
        <p:sp>
          <p:nvSpPr>
            <p:cNvPr id="495" name="Freeform 306"/>
            <p:cNvSpPr>
              <a:spLocks noEditPoints="1"/>
            </p:cNvSpPr>
            <p:nvPr/>
          </p:nvSpPr>
          <p:spPr bwMode="auto">
            <a:xfrm>
              <a:off x="5937250" y="3827463"/>
              <a:ext cx="173038" cy="436563"/>
            </a:xfrm>
            <a:custGeom>
              <a:avLst/>
              <a:gdLst>
                <a:gd name="T0" fmla="*/ 93 w 231"/>
                <a:gd name="T1" fmla="*/ 545 h 582"/>
                <a:gd name="T2" fmla="*/ 16 w 231"/>
                <a:gd name="T3" fmla="*/ 303 h 582"/>
                <a:gd name="T4" fmla="*/ 85 w 231"/>
                <a:gd name="T5" fmla="*/ 2 h 582"/>
                <a:gd name="T6" fmla="*/ 145 w 231"/>
                <a:gd name="T7" fmla="*/ 37 h 582"/>
                <a:gd name="T8" fmla="*/ 222 w 231"/>
                <a:gd name="T9" fmla="*/ 279 h 582"/>
                <a:gd name="T10" fmla="*/ 218 w 231"/>
                <a:gd name="T11" fmla="*/ 482 h 582"/>
                <a:gd name="T12" fmla="*/ 153 w 231"/>
                <a:gd name="T13" fmla="*/ 580 h 582"/>
                <a:gd name="T14" fmla="*/ 93 w 231"/>
                <a:gd name="T15" fmla="*/ 545 h 582"/>
                <a:gd name="T16" fmla="*/ 124 w 231"/>
                <a:gd name="T17" fmla="*/ 52 h 582"/>
                <a:gd name="T18" fmla="*/ 88 w 231"/>
                <a:gd name="T19" fmla="*/ 27 h 582"/>
                <a:gd name="T20" fmla="*/ 42 w 231"/>
                <a:gd name="T21" fmla="*/ 300 h 582"/>
                <a:gd name="T22" fmla="*/ 114 w 231"/>
                <a:gd name="T23" fmla="*/ 530 h 582"/>
                <a:gd name="T24" fmla="*/ 150 w 231"/>
                <a:gd name="T25" fmla="*/ 555 h 582"/>
                <a:gd name="T26" fmla="*/ 193 w 231"/>
                <a:gd name="T27" fmla="*/ 477 h 582"/>
                <a:gd name="T28" fmla="*/ 196 w 231"/>
                <a:gd name="T29" fmla="*/ 282 h 582"/>
                <a:gd name="T30" fmla="*/ 124 w 231"/>
                <a:gd name="T31" fmla="*/ 52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582">
                  <a:moveTo>
                    <a:pt x="93" y="545"/>
                  </a:moveTo>
                  <a:cubicBezTo>
                    <a:pt x="58" y="498"/>
                    <a:pt x="28" y="405"/>
                    <a:pt x="16" y="303"/>
                  </a:cubicBezTo>
                  <a:cubicBezTo>
                    <a:pt x="0" y="163"/>
                    <a:pt x="18" y="9"/>
                    <a:pt x="85" y="2"/>
                  </a:cubicBezTo>
                  <a:cubicBezTo>
                    <a:pt x="99" y="0"/>
                    <a:pt x="121" y="5"/>
                    <a:pt x="145" y="37"/>
                  </a:cubicBezTo>
                  <a:cubicBezTo>
                    <a:pt x="180" y="84"/>
                    <a:pt x="210" y="177"/>
                    <a:pt x="222" y="279"/>
                  </a:cubicBezTo>
                  <a:cubicBezTo>
                    <a:pt x="231" y="354"/>
                    <a:pt x="229" y="426"/>
                    <a:pt x="218" y="482"/>
                  </a:cubicBezTo>
                  <a:cubicBezTo>
                    <a:pt x="206" y="543"/>
                    <a:pt x="184" y="577"/>
                    <a:pt x="153" y="580"/>
                  </a:cubicBezTo>
                  <a:cubicBezTo>
                    <a:pt x="139" y="582"/>
                    <a:pt x="117" y="577"/>
                    <a:pt x="93" y="545"/>
                  </a:cubicBezTo>
                  <a:close/>
                  <a:moveTo>
                    <a:pt x="124" y="52"/>
                  </a:moveTo>
                  <a:cubicBezTo>
                    <a:pt x="111" y="35"/>
                    <a:pt x="98" y="26"/>
                    <a:pt x="88" y="27"/>
                  </a:cubicBezTo>
                  <a:cubicBezTo>
                    <a:pt x="52" y="32"/>
                    <a:pt x="24" y="149"/>
                    <a:pt x="42" y="300"/>
                  </a:cubicBezTo>
                  <a:cubicBezTo>
                    <a:pt x="54" y="398"/>
                    <a:pt x="81" y="486"/>
                    <a:pt x="114" y="530"/>
                  </a:cubicBezTo>
                  <a:cubicBezTo>
                    <a:pt x="127" y="547"/>
                    <a:pt x="140" y="556"/>
                    <a:pt x="150" y="555"/>
                  </a:cubicBezTo>
                  <a:cubicBezTo>
                    <a:pt x="167" y="553"/>
                    <a:pt x="184" y="523"/>
                    <a:pt x="193" y="477"/>
                  </a:cubicBezTo>
                  <a:cubicBezTo>
                    <a:pt x="203" y="424"/>
                    <a:pt x="204" y="355"/>
                    <a:pt x="196" y="282"/>
                  </a:cubicBezTo>
                  <a:cubicBezTo>
                    <a:pt x="184" y="184"/>
                    <a:pt x="157" y="96"/>
                    <a:pt x="124" y="5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6" name="Freeform 307"/>
            <p:cNvSpPr>
              <a:spLocks noEditPoints="1"/>
            </p:cNvSpPr>
            <p:nvPr/>
          </p:nvSpPr>
          <p:spPr bwMode="auto">
            <a:xfrm>
              <a:off x="5819775" y="3929063"/>
              <a:ext cx="414338" cy="249238"/>
            </a:xfrm>
            <a:custGeom>
              <a:avLst/>
              <a:gdLst>
                <a:gd name="T0" fmla="*/ 24 w 550"/>
                <a:gd name="T1" fmla="*/ 107 h 332"/>
                <a:gd name="T2" fmla="*/ 7 w 550"/>
                <a:gd name="T3" fmla="*/ 40 h 332"/>
                <a:gd name="T4" fmla="*/ 121 w 550"/>
                <a:gd name="T5" fmla="*/ 5 h 332"/>
                <a:gd name="T6" fmla="*/ 316 w 550"/>
                <a:gd name="T7" fmla="*/ 60 h 332"/>
                <a:gd name="T8" fmla="*/ 526 w 550"/>
                <a:gd name="T9" fmla="*/ 203 h 332"/>
                <a:gd name="T10" fmla="*/ 543 w 550"/>
                <a:gd name="T11" fmla="*/ 270 h 332"/>
                <a:gd name="T12" fmla="*/ 234 w 550"/>
                <a:gd name="T13" fmla="*/ 250 h 332"/>
                <a:gd name="T14" fmla="*/ 24 w 550"/>
                <a:gd name="T15" fmla="*/ 107 h 332"/>
                <a:gd name="T16" fmla="*/ 505 w 550"/>
                <a:gd name="T17" fmla="*/ 218 h 332"/>
                <a:gd name="T18" fmla="*/ 306 w 550"/>
                <a:gd name="T19" fmla="*/ 84 h 332"/>
                <a:gd name="T20" fmla="*/ 118 w 550"/>
                <a:gd name="T21" fmla="*/ 31 h 332"/>
                <a:gd name="T22" fmla="*/ 31 w 550"/>
                <a:gd name="T23" fmla="*/ 50 h 332"/>
                <a:gd name="T24" fmla="*/ 45 w 550"/>
                <a:gd name="T25" fmla="*/ 92 h 332"/>
                <a:gd name="T26" fmla="*/ 244 w 550"/>
                <a:gd name="T27" fmla="*/ 226 h 332"/>
                <a:gd name="T28" fmla="*/ 519 w 550"/>
                <a:gd name="T29" fmla="*/ 260 h 332"/>
                <a:gd name="T30" fmla="*/ 505 w 550"/>
                <a:gd name="T31" fmla="*/ 21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0" h="332">
                  <a:moveTo>
                    <a:pt x="24" y="107"/>
                  </a:moveTo>
                  <a:cubicBezTo>
                    <a:pt x="0" y="75"/>
                    <a:pt x="2" y="53"/>
                    <a:pt x="7" y="40"/>
                  </a:cubicBezTo>
                  <a:cubicBezTo>
                    <a:pt x="19" y="12"/>
                    <a:pt x="59" y="0"/>
                    <a:pt x="121" y="5"/>
                  </a:cubicBezTo>
                  <a:cubicBezTo>
                    <a:pt x="177" y="11"/>
                    <a:pt x="246" y="30"/>
                    <a:pt x="316" y="60"/>
                  </a:cubicBezTo>
                  <a:cubicBezTo>
                    <a:pt x="410" y="101"/>
                    <a:pt x="491" y="155"/>
                    <a:pt x="526" y="203"/>
                  </a:cubicBezTo>
                  <a:cubicBezTo>
                    <a:pt x="550" y="235"/>
                    <a:pt x="548" y="257"/>
                    <a:pt x="543" y="270"/>
                  </a:cubicBezTo>
                  <a:cubicBezTo>
                    <a:pt x="516" y="332"/>
                    <a:pt x="364" y="306"/>
                    <a:pt x="234" y="250"/>
                  </a:cubicBezTo>
                  <a:cubicBezTo>
                    <a:pt x="140" y="209"/>
                    <a:pt x="59" y="155"/>
                    <a:pt x="24" y="107"/>
                  </a:cubicBezTo>
                  <a:close/>
                  <a:moveTo>
                    <a:pt x="505" y="218"/>
                  </a:moveTo>
                  <a:cubicBezTo>
                    <a:pt x="472" y="174"/>
                    <a:pt x="396" y="123"/>
                    <a:pt x="306" y="84"/>
                  </a:cubicBezTo>
                  <a:cubicBezTo>
                    <a:pt x="239" y="55"/>
                    <a:pt x="172" y="36"/>
                    <a:pt x="118" y="31"/>
                  </a:cubicBezTo>
                  <a:cubicBezTo>
                    <a:pt x="71" y="27"/>
                    <a:pt x="38" y="34"/>
                    <a:pt x="31" y="50"/>
                  </a:cubicBezTo>
                  <a:cubicBezTo>
                    <a:pt x="27" y="60"/>
                    <a:pt x="32" y="74"/>
                    <a:pt x="45" y="92"/>
                  </a:cubicBezTo>
                  <a:cubicBezTo>
                    <a:pt x="78" y="136"/>
                    <a:pt x="154" y="187"/>
                    <a:pt x="244" y="226"/>
                  </a:cubicBezTo>
                  <a:cubicBezTo>
                    <a:pt x="384" y="286"/>
                    <a:pt x="504" y="293"/>
                    <a:pt x="519" y="260"/>
                  </a:cubicBezTo>
                  <a:cubicBezTo>
                    <a:pt x="523" y="250"/>
                    <a:pt x="518" y="236"/>
                    <a:pt x="505" y="21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7" name="Freeform 308"/>
            <p:cNvSpPr/>
            <p:nvPr/>
          </p:nvSpPr>
          <p:spPr bwMode="auto">
            <a:xfrm>
              <a:off x="5995988" y="4019550"/>
              <a:ext cx="60325" cy="58738"/>
            </a:xfrm>
            <a:custGeom>
              <a:avLst/>
              <a:gdLst>
                <a:gd name="T0" fmla="*/ 61 w 79"/>
                <a:gd name="T1" fmla="*/ 68 h 79"/>
                <a:gd name="T2" fmla="*/ 11 w 79"/>
                <a:gd name="T3" fmla="*/ 61 h 79"/>
                <a:gd name="T4" fmla="*/ 19 w 79"/>
                <a:gd name="T5" fmla="*/ 11 h 79"/>
                <a:gd name="T6" fmla="*/ 68 w 79"/>
                <a:gd name="T7" fmla="*/ 18 h 79"/>
                <a:gd name="T8" fmla="*/ 61 w 79"/>
                <a:gd name="T9" fmla="*/ 68 h 79"/>
              </a:gdLst>
              <a:ahLst/>
              <a:cxnLst>
                <a:cxn ang="0">
                  <a:pos x="T0" y="T1"/>
                </a:cxn>
                <a:cxn ang="0">
                  <a:pos x="T2" y="T3"/>
                </a:cxn>
                <a:cxn ang="0">
                  <a:pos x="T4" y="T5"/>
                </a:cxn>
                <a:cxn ang="0">
                  <a:pos x="T6" y="T7"/>
                </a:cxn>
                <a:cxn ang="0">
                  <a:pos x="T8" y="T9"/>
                </a:cxn>
              </a:cxnLst>
              <a:rect l="0" t="0" r="r" b="b"/>
              <a:pathLst>
                <a:path w="79" h="79">
                  <a:moveTo>
                    <a:pt x="61" y="68"/>
                  </a:moveTo>
                  <a:cubicBezTo>
                    <a:pt x="45" y="79"/>
                    <a:pt x="23" y="76"/>
                    <a:pt x="11" y="61"/>
                  </a:cubicBezTo>
                  <a:cubicBezTo>
                    <a:pt x="0" y="45"/>
                    <a:pt x="3" y="23"/>
                    <a:pt x="19" y="11"/>
                  </a:cubicBezTo>
                  <a:cubicBezTo>
                    <a:pt x="34" y="0"/>
                    <a:pt x="56" y="3"/>
                    <a:pt x="68" y="18"/>
                  </a:cubicBezTo>
                  <a:cubicBezTo>
                    <a:pt x="79" y="34"/>
                    <a:pt x="76" y="56"/>
                    <a:pt x="61" y="68"/>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498" name="Freeform 309"/>
            <p:cNvSpPr>
              <a:spLocks noEditPoints="1"/>
            </p:cNvSpPr>
            <p:nvPr/>
          </p:nvSpPr>
          <p:spPr bwMode="auto">
            <a:xfrm>
              <a:off x="5821363" y="3873500"/>
              <a:ext cx="411163" cy="342900"/>
            </a:xfrm>
            <a:custGeom>
              <a:avLst/>
              <a:gdLst>
                <a:gd name="T0" fmla="*/ 40 w 548"/>
                <a:gd name="T1" fmla="*/ 402 h 456"/>
                <a:gd name="T2" fmla="*/ 212 w 548"/>
                <a:gd name="T3" fmla="*/ 145 h 456"/>
                <a:gd name="T4" fmla="*/ 508 w 548"/>
                <a:gd name="T5" fmla="*/ 54 h 456"/>
                <a:gd name="T6" fmla="*/ 336 w 548"/>
                <a:gd name="T7" fmla="*/ 311 h 456"/>
                <a:gd name="T8" fmla="*/ 40 w 548"/>
                <a:gd name="T9" fmla="*/ 402 h 456"/>
                <a:gd name="T10" fmla="*/ 487 w 548"/>
                <a:gd name="T11" fmla="*/ 69 h 456"/>
                <a:gd name="T12" fmla="*/ 228 w 548"/>
                <a:gd name="T13" fmla="*/ 166 h 456"/>
                <a:gd name="T14" fmla="*/ 61 w 548"/>
                <a:gd name="T15" fmla="*/ 387 h 456"/>
                <a:gd name="T16" fmla="*/ 320 w 548"/>
                <a:gd name="T17" fmla="*/ 290 h 456"/>
                <a:gd name="T18" fmla="*/ 487 w 548"/>
                <a:gd name="T19" fmla="*/ 6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8" h="456">
                  <a:moveTo>
                    <a:pt x="40" y="402"/>
                  </a:moveTo>
                  <a:cubicBezTo>
                    <a:pt x="0" y="348"/>
                    <a:pt x="99" y="230"/>
                    <a:pt x="212" y="145"/>
                  </a:cubicBezTo>
                  <a:cubicBezTo>
                    <a:pt x="325" y="61"/>
                    <a:pt x="468" y="0"/>
                    <a:pt x="508" y="54"/>
                  </a:cubicBezTo>
                  <a:cubicBezTo>
                    <a:pt x="548" y="108"/>
                    <a:pt x="449" y="226"/>
                    <a:pt x="336" y="311"/>
                  </a:cubicBezTo>
                  <a:cubicBezTo>
                    <a:pt x="223" y="395"/>
                    <a:pt x="81" y="456"/>
                    <a:pt x="40" y="402"/>
                  </a:cubicBezTo>
                  <a:close/>
                  <a:moveTo>
                    <a:pt x="487" y="69"/>
                  </a:moveTo>
                  <a:cubicBezTo>
                    <a:pt x="465" y="40"/>
                    <a:pt x="350" y="75"/>
                    <a:pt x="228" y="166"/>
                  </a:cubicBezTo>
                  <a:cubicBezTo>
                    <a:pt x="106" y="257"/>
                    <a:pt x="39" y="357"/>
                    <a:pt x="61" y="387"/>
                  </a:cubicBezTo>
                  <a:cubicBezTo>
                    <a:pt x="83" y="416"/>
                    <a:pt x="198" y="381"/>
                    <a:pt x="320" y="290"/>
                  </a:cubicBezTo>
                  <a:cubicBezTo>
                    <a:pt x="442" y="199"/>
                    <a:pt x="509" y="99"/>
                    <a:pt x="487" y="6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499" name="Group 203"/>
          <p:cNvGrpSpPr/>
          <p:nvPr/>
        </p:nvGrpSpPr>
        <p:grpSpPr>
          <a:xfrm>
            <a:off x="11302371" y="3375939"/>
            <a:ext cx="328084" cy="552451"/>
            <a:chOff x="5068888" y="3838575"/>
            <a:chExt cx="246063" cy="414338"/>
          </a:xfrm>
          <a:solidFill>
            <a:schemeClr val="bg1"/>
          </a:solidFill>
        </p:grpSpPr>
        <p:sp>
          <p:nvSpPr>
            <p:cNvPr id="500" name="Freeform 310"/>
            <p:cNvSpPr/>
            <p:nvPr/>
          </p:nvSpPr>
          <p:spPr bwMode="auto">
            <a:xfrm>
              <a:off x="5068888" y="3843338"/>
              <a:ext cx="241300" cy="409575"/>
            </a:xfrm>
            <a:custGeom>
              <a:avLst/>
              <a:gdLst>
                <a:gd name="T0" fmla="*/ 268 w 321"/>
                <a:gd name="T1" fmla="*/ 0 h 544"/>
                <a:gd name="T2" fmla="*/ 243 w 321"/>
                <a:gd name="T3" fmla="*/ 0 h 544"/>
                <a:gd name="T4" fmla="*/ 243 w 321"/>
                <a:gd name="T5" fmla="*/ 35 h 544"/>
                <a:gd name="T6" fmla="*/ 268 w 321"/>
                <a:gd name="T7" fmla="*/ 35 h 544"/>
                <a:gd name="T8" fmla="*/ 286 w 321"/>
                <a:gd name="T9" fmla="*/ 53 h 544"/>
                <a:gd name="T10" fmla="*/ 286 w 321"/>
                <a:gd name="T11" fmla="*/ 190 h 544"/>
                <a:gd name="T12" fmla="*/ 268 w 321"/>
                <a:gd name="T13" fmla="*/ 208 h 544"/>
                <a:gd name="T14" fmla="*/ 53 w 321"/>
                <a:gd name="T15" fmla="*/ 208 h 544"/>
                <a:gd name="T16" fmla="*/ 35 w 321"/>
                <a:gd name="T17" fmla="*/ 190 h 544"/>
                <a:gd name="T18" fmla="*/ 35 w 321"/>
                <a:gd name="T19" fmla="*/ 53 h 544"/>
                <a:gd name="T20" fmla="*/ 53 w 321"/>
                <a:gd name="T21" fmla="*/ 35 h 544"/>
                <a:gd name="T22" fmla="*/ 78 w 321"/>
                <a:gd name="T23" fmla="*/ 35 h 544"/>
                <a:gd name="T24" fmla="*/ 78 w 321"/>
                <a:gd name="T25" fmla="*/ 0 h 544"/>
                <a:gd name="T26" fmla="*/ 53 w 321"/>
                <a:gd name="T27" fmla="*/ 0 h 544"/>
                <a:gd name="T28" fmla="*/ 0 w 321"/>
                <a:gd name="T29" fmla="*/ 53 h 544"/>
                <a:gd name="T30" fmla="*/ 0 w 321"/>
                <a:gd name="T31" fmla="*/ 190 h 544"/>
                <a:gd name="T32" fmla="*/ 53 w 321"/>
                <a:gd name="T33" fmla="*/ 243 h 544"/>
                <a:gd name="T34" fmla="*/ 142 w 321"/>
                <a:gd name="T35" fmla="*/ 243 h 544"/>
                <a:gd name="T36" fmla="*/ 142 w 321"/>
                <a:gd name="T37" fmla="*/ 486 h 544"/>
                <a:gd name="T38" fmla="*/ 199 w 321"/>
                <a:gd name="T39" fmla="*/ 544 h 544"/>
                <a:gd name="T40" fmla="*/ 238 w 321"/>
                <a:gd name="T41" fmla="*/ 544 h 544"/>
                <a:gd name="T42" fmla="*/ 296 w 321"/>
                <a:gd name="T43" fmla="*/ 486 h 544"/>
                <a:gd name="T44" fmla="*/ 296 w 321"/>
                <a:gd name="T45" fmla="*/ 445 h 544"/>
                <a:gd name="T46" fmla="*/ 258 w 321"/>
                <a:gd name="T47" fmla="*/ 445 h 544"/>
                <a:gd name="T48" fmla="*/ 258 w 321"/>
                <a:gd name="T49" fmla="*/ 486 h 544"/>
                <a:gd name="T50" fmla="*/ 238 w 321"/>
                <a:gd name="T51" fmla="*/ 506 h 544"/>
                <a:gd name="T52" fmla="*/ 199 w 321"/>
                <a:gd name="T53" fmla="*/ 506 h 544"/>
                <a:gd name="T54" fmla="*/ 179 w 321"/>
                <a:gd name="T55" fmla="*/ 486 h 544"/>
                <a:gd name="T56" fmla="*/ 179 w 321"/>
                <a:gd name="T57" fmla="*/ 243 h 544"/>
                <a:gd name="T58" fmla="*/ 268 w 321"/>
                <a:gd name="T59" fmla="*/ 243 h 544"/>
                <a:gd name="T60" fmla="*/ 321 w 321"/>
                <a:gd name="T61" fmla="*/ 190 h 544"/>
                <a:gd name="T62" fmla="*/ 321 w 321"/>
                <a:gd name="T63" fmla="*/ 53 h 544"/>
                <a:gd name="T64" fmla="*/ 268 w 321"/>
                <a:gd name="T65"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544">
                  <a:moveTo>
                    <a:pt x="268" y="0"/>
                  </a:moveTo>
                  <a:cubicBezTo>
                    <a:pt x="243" y="0"/>
                    <a:pt x="243" y="0"/>
                    <a:pt x="243" y="0"/>
                  </a:cubicBezTo>
                  <a:cubicBezTo>
                    <a:pt x="243" y="35"/>
                    <a:pt x="243" y="35"/>
                    <a:pt x="243" y="35"/>
                  </a:cubicBezTo>
                  <a:cubicBezTo>
                    <a:pt x="268" y="35"/>
                    <a:pt x="268" y="35"/>
                    <a:pt x="268" y="35"/>
                  </a:cubicBezTo>
                  <a:cubicBezTo>
                    <a:pt x="278" y="35"/>
                    <a:pt x="286" y="43"/>
                    <a:pt x="286" y="53"/>
                  </a:cubicBezTo>
                  <a:cubicBezTo>
                    <a:pt x="286" y="190"/>
                    <a:pt x="286" y="190"/>
                    <a:pt x="286" y="190"/>
                  </a:cubicBezTo>
                  <a:cubicBezTo>
                    <a:pt x="286" y="200"/>
                    <a:pt x="278" y="208"/>
                    <a:pt x="268" y="208"/>
                  </a:cubicBezTo>
                  <a:cubicBezTo>
                    <a:pt x="53" y="208"/>
                    <a:pt x="53" y="208"/>
                    <a:pt x="53" y="208"/>
                  </a:cubicBezTo>
                  <a:cubicBezTo>
                    <a:pt x="43" y="208"/>
                    <a:pt x="35" y="200"/>
                    <a:pt x="35" y="190"/>
                  </a:cubicBezTo>
                  <a:cubicBezTo>
                    <a:pt x="35" y="53"/>
                    <a:pt x="35" y="53"/>
                    <a:pt x="35" y="53"/>
                  </a:cubicBezTo>
                  <a:cubicBezTo>
                    <a:pt x="35" y="43"/>
                    <a:pt x="43" y="35"/>
                    <a:pt x="53" y="35"/>
                  </a:cubicBezTo>
                  <a:cubicBezTo>
                    <a:pt x="78" y="35"/>
                    <a:pt x="78" y="35"/>
                    <a:pt x="78" y="35"/>
                  </a:cubicBezTo>
                  <a:cubicBezTo>
                    <a:pt x="78" y="0"/>
                    <a:pt x="78" y="0"/>
                    <a:pt x="78" y="0"/>
                  </a:cubicBezTo>
                  <a:cubicBezTo>
                    <a:pt x="53" y="0"/>
                    <a:pt x="53" y="0"/>
                    <a:pt x="53" y="0"/>
                  </a:cubicBezTo>
                  <a:cubicBezTo>
                    <a:pt x="24" y="0"/>
                    <a:pt x="0" y="24"/>
                    <a:pt x="0" y="53"/>
                  </a:cubicBezTo>
                  <a:cubicBezTo>
                    <a:pt x="0" y="190"/>
                    <a:pt x="0" y="190"/>
                    <a:pt x="0" y="190"/>
                  </a:cubicBezTo>
                  <a:cubicBezTo>
                    <a:pt x="0" y="219"/>
                    <a:pt x="24" y="243"/>
                    <a:pt x="53" y="243"/>
                  </a:cubicBezTo>
                  <a:cubicBezTo>
                    <a:pt x="142" y="243"/>
                    <a:pt x="142" y="243"/>
                    <a:pt x="142" y="243"/>
                  </a:cubicBezTo>
                  <a:cubicBezTo>
                    <a:pt x="142" y="486"/>
                    <a:pt x="142" y="486"/>
                    <a:pt x="142" y="486"/>
                  </a:cubicBezTo>
                  <a:cubicBezTo>
                    <a:pt x="142" y="518"/>
                    <a:pt x="167" y="544"/>
                    <a:pt x="199" y="544"/>
                  </a:cubicBezTo>
                  <a:cubicBezTo>
                    <a:pt x="238" y="544"/>
                    <a:pt x="238" y="544"/>
                    <a:pt x="238" y="544"/>
                  </a:cubicBezTo>
                  <a:cubicBezTo>
                    <a:pt x="270" y="544"/>
                    <a:pt x="296" y="518"/>
                    <a:pt x="296" y="486"/>
                  </a:cubicBezTo>
                  <a:cubicBezTo>
                    <a:pt x="296" y="445"/>
                    <a:pt x="296" y="445"/>
                    <a:pt x="296" y="445"/>
                  </a:cubicBezTo>
                  <a:cubicBezTo>
                    <a:pt x="258" y="445"/>
                    <a:pt x="258" y="445"/>
                    <a:pt x="258" y="445"/>
                  </a:cubicBezTo>
                  <a:cubicBezTo>
                    <a:pt x="258" y="486"/>
                    <a:pt x="258" y="486"/>
                    <a:pt x="258" y="486"/>
                  </a:cubicBezTo>
                  <a:cubicBezTo>
                    <a:pt x="258" y="497"/>
                    <a:pt x="249" y="506"/>
                    <a:pt x="238" y="506"/>
                  </a:cubicBezTo>
                  <a:cubicBezTo>
                    <a:pt x="199" y="506"/>
                    <a:pt x="199" y="506"/>
                    <a:pt x="199" y="506"/>
                  </a:cubicBezTo>
                  <a:cubicBezTo>
                    <a:pt x="188" y="506"/>
                    <a:pt x="179" y="497"/>
                    <a:pt x="179" y="486"/>
                  </a:cubicBezTo>
                  <a:cubicBezTo>
                    <a:pt x="179" y="243"/>
                    <a:pt x="179" y="243"/>
                    <a:pt x="179" y="243"/>
                  </a:cubicBezTo>
                  <a:cubicBezTo>
                    <a:pt x="268" y="243"/>
                    <a:pt x="268" y="243"/>
                    <a:pt x="268" y="243"/>
                  </a:cubicBezTo>
                  <a:cubicBezTo>
                    <a:pt x="297" y="243"/>
                    <a:pt x="321" y="219"/>
                    <a:pt x="321" y="190"/>
                  </a:cubicBezTo>
                  <a:cubicBezTo>
                    <a:pt x="321" y="53"/>
                    <a:pt x="321" y="53"/>
                    <a:pt x="321" y="53"/>
                  </a:cubicBezTo>
                  <a:cubicBezTo>
                    <a:pt x="321" y="24"/>
                    <a:pt x="297" y="0"/>
                    <a:pt x="268"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1" name="Freeform 311"/>
            <p:cNvSpPr/>
            <p:nvPr/>
          </p:nvSpPr>
          <p:spPr bwMode="auto">
            <a:xfrm>
              <a:off x="5106988" y="3838575"/>
              <a:ext cx="63500" cy="38100"/>
            </a:xfrm>
            <a:custGeom>
              <a:avLst/>
              <a:gdLst>
                <a:gd name="T0" fmla="*/ 84 w 84"/>
                <a:gd name="T1" fmla="*/ 41 h 52"/>
                <a:gd name="T2" fmla="*/ 73 w 84"/>
                <a:gd name="T3" fmla="*/ 52 h 52"/>
                <a:gd name="T4" fmla="*/ 11 w 84"/>
                <a:gd name="T5" fmla="*/ 52 h 52"/>
                <a:gd name="T6" fmla="*/ 0 w 84"/>
                <a:gd name="T7" fmla="*/ 41 h 52"/>
                <a:gd name="T8" fmla="*/ 0 w 84"/>
                <a:gd name="T9" fmla="*/ 11 h 52"/>
                <a:gd name="T10" fmla="*/ 11 w 84"/>
                <a:gd name="T11" fmla="*/ 0 h 52"/>
                <a:gd name="T12" fmla="*/ 73 w 84"/>
                <a:gd name="T13" fmla="*/ 0 h 52"/>
                <a:gd name="T14" fmla="*/ 84 w 84"/>
                <a:gd name="T15" fmla="*/ 11 h 52"/>
                <a:gd name="T16" fmla="*/ 84 w 84"/>
                <a:gd name="T17"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52">
                  <a:moveTo>
                    <a:pt x="84" y="41"/>
                  </a:moveTo>
                  <a:cubicBezTo>
                    <a:pt x="84" y="47"/>
                    <a:pt x="79" y="52"/>
                    <a:pt x="73" y="52"/>
                  </a:cubicBezTo>
                  <a:cubicBezTo>
                    <a:pt x="11" y="52"/>
                    <a:pt x="11" y="52"/>
                    <a:pt x="11" y="52"/>
                  </a:cubicBezTo>
                  <a:cubicBezTo>
                    <a:pt x="5" y="52"/>
                    <a:pt x="0" y="47"/>
                    <a:pt x="0" y="41"/>
                  </a:cubicBezTo>
                  <a:cubicBezTo>
                    <a:pt x="0" y="11"/>
                    <a:pt x="0" y="11"/>
                    <a:pt x="0" y="11"/>
                  </a:cubicBezTo>
                  <a:cubicBezTo>
                    <a:pt x="0" y="5"/>
                    <a:pt x="5" y="0"/>
                    <a:pt x="11" y="0"/>
                  </a:cubicBezTo>
                  <a:cubicBezTo>
                    <a:pt x="73" y="0"/>
                    <a:pt x="73" y="0"/>
                    <a:pt x="73" y="0"/>
                  </a:cubicBezTo>
                  <a:cubicBezTo>
                    <a:pt x="79" y="0"/>
                    <a:pt x="84" y="5"/>
                    <a:pt x="84" y="11"/>
                  </a:cubicBezTo>
                  <a:lnTo>
                    <a:pt x="84" y="4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2" name="Freeform 312"/>
            <p:cNvSpPr/>
            <p:nvPr/>
          </p:nvSpPr>
          <p:spPr bwMode="auto">
            <a:xfrm>
              <a:off x="5207000" y="3838575"/>
              <a:ext cx="63500" cy="38100"/>
            </a:xfrm>
            <a:custGeom>
              <a:avLst/>
              <a:gdLst>
                <a:gd name="T0" fmla="*/ 73 w 85"/>
                <a:gd name="T1" fmla="*/ 0 h 52"/>
                <a:gd name="T2" fmla="*/ 11 w 85"/>
                <a:gd name="T3" fmla="*/ 0 h 52"/>
                <a:gd name="T4" fmla="*/ 0 w 85"/>
                <a:gd name="T5" fmla="*/ 11 h 52"/>
                <a:gd name="T6" fmla="*/ 0 w 85"/>
                <a:gd name="T7" fmla="*/ 41 h 52"/>
                <a:gd name="T8" fmla="*/ 11 w 85"/>
                <a:gd name="T9" fmla="*/ 52 h 52"/>
                <a:gd name="T10" fmla="*/ 73 w 85"/>
                <a:gd name="T11" fmla="*/ 52 h 52"/>
                <a:gd name="T12" fmla="*/ 85 w 85"/>
                <a:gd name="T13" fmla="*/ 41 h 52"/>
                <a:gd name="T14" fmla="*/ 85 w 85"/>
                <a:gd name="T15" fmla="*/ 11 h 52"/>
                <a:gd name="T16" fmla="*/ 73 w 8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52">
                  <a:moveTo>
                    <a:pt x="73" y="0"/>
                  </a:moveTo>
                  <a:cubicBezTo>
                    <a:pt x="11" y="0"/>
                    <a:pt x="11" y="0"/>
                    <a:pt x="11" y="0"/>
                  </a:cubicBezTo>
                  <a:cubicBezTo>
                    <a:pt x="5" y="0"/>
                    <a:pt x="0" y="5"/>
                    <a:pt x="0" y="11"/>
                  </a:cubicBezTo>
                  <a:cubicBezTo>
                    <a:pt x="0" y="41"/>
                    <a:pt x="0" y="41"/>
                    <a:pt x="0" y="41"/>
                  </a:cubicBezTo>
                  <a:cubicBezTo>
                    <a:pt x="0" y="47"/>
                    <a:pt x="5" y="52"/>
                    <a:pt x="11" y="52"/>
                  </a:cubicBezTo>
                  <a:cubicBezTo>
                    <a:pt x="73" y="52"/>
                    <a:pt x="73" y="52"/>
                    <a:pt x="73" y="52"/>
                  </a:cubicBezTo>
                  <a:cubicBezTo>
                    <a:pt x="80" y="52"/>
                    <a:pt x="85" y="47"/>
                    <a:pt x="85" y="41"/>
                  </a:cubicBezTo>
                  <a:cubicBezTo>
                    <a:pt x="85" y="11"/>
                    <a:pt x="85" y="11"/>
                    <a:pt x="85" y="11"/>
                  </a:cubicBezTo>
                  <a:cubicBezTo>
                    <a:pt x="85" y="5"/>
                    <a:pt x="80" y="0"/>
                    <a:pt x="73" y="0"/>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3" name="Oval 313"/>
            <p:cNvSpPr>
              <a:spLocks noChangeArrowheads="1"/>
            </p:cNvSpPr>
            <p:nvPr/>
          </p:nvSpPr>
          <p:spPr bwMode="auto">
            <a:xfrm>
              <a:off x="5233988" y="4103688"/>
              <a:ext cx="80963" cy="8096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4" name="Group 208"/>
          <p:cNvGrpSpPr/>
          <p:nvPr/>
        </p:nvGrpSpPr>
        <p:grpSpPr>
          <a:xfrm>
            <a:off x="10346895" y="5238327"/>
            <a:ext cx="404284" cy="601133"/>
            <a:chOff x="65087" y="3805238"/>
            <a:chExt cx="303213" cy="450850"/>
          </a:xfrm>
          <a:solidFill>
            <a:schemeClr val="bg1"/>
          </a:solidFill>
        </p:grpSpPr>
        <p:sp>
          <p:nvSpPr>
            <p:cNvPr id="505" name="Freeform 314"/>
            <p:cNvSpPr/>
            <p:nvPr/>
          </p:nvSpPr>
          <p:spPr bwMode="auto">
            <a:xfrm>
              <a:off x="142875" y="3870325"/>
              <a:ext cx="147638" cy="47625"/>
            </a:xfrm>
            <a:custGeom>
              <a:avLst/>
              <a:gdLst>
                <a:gd name="T0" fmla="*/ 14 w 196"/>
                <a:gd name="T1" fmla="*/ 65 h 65"/>
                <a:gd name="T2" fmla="*/ 0 w 196"/>
                <a:gd name="T3" fmla="*/ 47 h 65"/>
                <a:gd name="T4" fmla="*/ 0 w 196"/>
                <a:gd name="T5" fmla="*/ 18 h 65"/>
                <a:gd name="T6" fmla="*/ 14 w 196"/>
                <a:gd name="T7" fmla="*/ 0 h 65"/>
                <a:gd name="T8" fmla="*/ 182 w 196"/>
                <a:gd name="T9" fmla="*/ 0 h 65"/>
                <a:gd name="T10" fmla="*/ 196 w 196"/>
                <a:gd name="T11" fmla="*/ 18 h 65"/>
                <a:gd name="T12" fmla="*/ 196 w 196"/>
                <a:gd name="T13" fmla="*/ 47 h 65"/>
                <a:gd name="T14" fmla="*/ 182 w 196"/>
                <a:gd name="T15" fmla="*/ 65 h 65"/>
                <a:gd name="T16" fmla="*/ 14 w 196"/>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65">
                  <a:moveTo>
                    <a:pt x="14" y="65"/>
                  </a:moveTo>
                  <a:cubicBezTo>
                    <a:pt x="6" y="65"/>
                    <a:pt x="0" y="56"/>
                    <a:pt x="0" y="47"/>
                  </a:cubicBezTo>
                  <a:cubicBezTo>
                    <a:pt x="0" y="18"/>
                    <a:pt x="0" y="18"/>
                    <a:pt x="0" y="18"/>
                  </a:cubicBezTo>
                  <a:cubicBezTo>
                    <a:pt x="0" y="8"/>
                    <a:pt x="6" y="0"/>
                    <a:pt x="14" y="0"/>
                  </a:cubicBezTo>
                  <a:cubicBezTo>
                    <a:pt x="182" y="0"/>
                    <a:pt x="182" y="0"/>
                    <a:pt x="182" y="0"/>
                  </a:cubicBezTo>
                  <a:cubicBezTo>
                    <a:pt x="190" y="0"/>
                    <a:pt x="196" y="8"/>
                    <a:pt x="196" y="18"/>
                  </a:cubicBezTo>
                  <a:cubicBezTo>
                    <a:pt x="196" y="47"/>
                    <a:pt x="196" y="47"/>
                    <a:pt x="196" y="47"/>
                  </a:cubicBezTo>
                  <a:cubicBezTo>
                    <a:pt x="196" y="56"/>
                    <a:pt x="190" y="65"/>
                    <a:pt x="182" y="65"/>
                  </a:cubicBezTo>
                  <a:lnTo>
                    <a:pt x="14" y="6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6" name="Freeform 315"/>
            <p:cNvSpPr>
              <a:spLocks noEditPoints="1"/>
            </p:cNvSpPr>
            <p:nvPr/>
          </p:nvSpPr>
          <p:spPr bwMode="auto">
            <a:xfrm>
              <a:off x="65087" y="3913188"/>
              <a:ext cx="303213" cy="342900"/>
            </a:xfrm>
            <a:custGeom>
              <a:avLst/>
              <a:gdLst>
                <a:gd name="T0" fmla="*/ 396 w 402"/>
                <a:gd name="T1" fmla="*/ 382 h 456"/>
                <a:gd name="T2" fmla="*/ 249 w 402"/>
                <a:gd name="T3" fmla="*/ 118 h 456"/>
                <a:gd name="T4" fmla="*/ 249 w 402"/>
                <a:gd name="T5" fmla="*/ 0 h 456"/>
                <a:gd name="T6" fmla="*/ 153 w 402"/>
                <a:gd name="T7" fmla="*/ 0 h 456"/>
                <a:gd name="T8" fmla="*/ 153 w 402"/>
                <a:gd name="T9" fmla="*/ 118 h 456"/>
                <a:gd name="T10" fmla="*/ 6 w 402"/>
                <a:gd name="T11" fmla="*/ 382 h 456"/>
                <a:gd name="T12" fmla="*/ 14 w 402"/>
                <a:gd name="T13" fmla="*/ 433 h 456"/>
                <a:gd name="T14" fmla="*/ 76 w 402"/>
                <a:gd name="T15" fmla="*/ 456 h 456"/>
                <a:gd name="T16" fmla="*/ 326 w 402"/>
                <a:gd name="T17" fmla="*/ 456 h 456"/>
                <a:gd name="T18" fmla="*/ 388 w 402"/>
                <a:gd name="T19" fmla="*/ 433 h 456"/>
                <a:gd name="T20" fmla="*/ 396 w 402"/>
                <a:gd name="T21" fmla="*/ 382 h 456"/>
                <a:gd name="T22" fmla="*/ 238 w 402"/>
                <a:gd name="T23" fmla="*/ 165 h 456"/>
                <a:gd name="T24" fmla="*/ 269 w 402"/>
                <a:gd name="T25" fmla="*/ 196 h 456"/>
                <a:gd name="T26" fmla="*/ 238 w 402"/>
                <a:gd name="T27" fmla="*/ 227 h 456"/>
                <a:gd name="T28" fmla="*/ 207 w 402"/>
                <a:gd name="T29" fmla="*/ 196 h 456"/>
                <a:gd name="T30" fmla="*/ 238 w 402"/>
                <a:gd name="T31" fmla="*/ 165 h 456"/>
                <a:gd name="T32" fmla="*/ 195 w 402"/>
                <a:gd name="T33" fmla="*/ 100 h 456"/>
                <a:gd name="T34" fmla="*/ 216 w 402"/>
                <a:gd name="T35" fmla="*/ 120 h 456"/>
                <a:gd name="T36" fmla="*/ 195 w 402"/>
                <a:gd name="T37" fmla="*/ 141 h 456"/>
                <a:gd name="T38" fmla="*/ 174 w 402"/>
                <a:gd name="T39" fmla="*/ 120 h 456"/>
                <a:gd name="T40" fmla="*/ 195 w 402"/>
                <a:gd name="T41" fmla="*/ 100 h 456"/>
                <a:gd name="T42" fmla="*/ 165 w 402"/>
                <a:gd name="T43" fmla="*/ 200 h 456"/>
                <a:gd name="T44" fmla="*/ 190 w 402"/>
                <a:gd name="T45" fmla="*/ 225 h 456"/>
                <a:gd name="T46" fmla="*/ 165 w 402"/>
                <a:gd name="T47" fmla="*/ 249 h 456"/>
                <a:gd name="T48" fmla="*/ 140 w 402"/>
                <a:gd name="T49" fmla="*/ 225 h 456"/>
                <a:gd name="T50" fmla="*/ 165 w 402"/>
                <a:gd name="T51" fmla="*/ 200 h 456"/>
                <a:gd name="T52" fmla="*/ 360 w 402"/>
                <a:gd name="T53" fmla="*/ 411 h 456"/>
                <a:gd name="T54" fmla="*/ 326 w 402"/>
                <a:gd name="T55" fmla="*/ 421 h 456"/>
                <a:gd name="T56" fmla="*/ 76 w 402"/>
                <a:gd name="T57" fmla="*/ 421 h 456"/>
                <a:gd name="T58" fmla="*/ 42 w 402"/>
                <a:gd name="T59" fmla="*/ 411 h 456"/>
                <a:gd name="T60" fmla="*/ 39 w 402"/>
                <a:gd name="T61" fmla="*/ 393 h 456"/>
                <a:gd name="T62" fmla="*/ 107 w 402"/>
                <a:gd name="T63" fmla="*/ 257 h 456"/>
                <a:gd name="T64" fmla="*/ 295 w 402"/>
                <a:gd name="T65" fmla="*/ 257 h 456"/>
                <a:gd name="T66" fmla="*/ 363 w 402"/>
                <a:gd name="T67" fmla="*/ 393 h 456"/>
                <a:gd name="T68" fmla="*/ 360 w 402"/>
                <a:gd name="T6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2" h="456">
                  <a:moveTo>
                    <a:pt x="396" y="382"/>
                  </a:moveTo>
                  <a:cubicBezTo>
                    <a:pt x="365" y="289"/>
                    <a:pt x="310" y="221"/>
                    <a:pt x="249" y="118"/>
                  </a:cubicBezTo>
                  <a:cubicBezTo>
                    <a:pt x="249" y="0"/>
                    <a:pt x="249" y="0"/>
                    <a:pt x="249" y="0"/>
                  </a:cubicBezTo>
                  <a:cubicBezTo>
                    <a:pt x="153" y="0"/>
                    <a:pt x="153" y="0"/>
                    <a:pt x="153" y="0"/>
                  </a:cubicBezTo>
                  <a:cubicBezTo>
                    <a:pt x="153" y="118"/>
                    <a:pt x="153" y="118"/>
                    <a:pt x="153" y="118"/>
                  </a:cubicBezTo>
                  <a:cubicBezTo>
                    <a:pt x="92" y="221"/>
                    <a:pt x="37" y="289"/>
                    <a:pt x="6" y="382"/>
                  </a:cubicBezTo>
                  <a:cubicBezTo>
                    <a:pt x="0" y="399"/>
                    <a:pt x="3" y="418"/>
                    <a:pt x="14" y="433"/>
                  </a:cubicBezTo>
                  <a:cubicBezTo>
                    <a:pt x="24" y="447"/>
                    <a:pt x="58" y="456"/>
                    <a:pt x="76" y="456"/>
                  </a:cubicBezTo>
                  <a:cubicBezTo>
                    <a:pt x="326" y="456"/>
                    <a:pt x="326" y="456"/>
                    <a:pt x="326" y="456"/>
                  </a:cubicBezTo>
                  <a:cubicBezTo>
                    <a:pt x="344" y="456"/>
                    <a:pt x="378" y="447"/>
                    <a:pt x="388" y="433"/>
                  </a:cubicBezTo>
                  <a:cubicBezTo>
                    <a:pt x="399" y="418"/>
                    <a:pt x="402" y="399"/>
                    <a:pt x="396" y="382"/>
                  </a:cubicBezTo>
                  <a:close/>
                  <a:moveTo>
                    <a:pt x="238" y="165"/>
                  </a:moveTo>
                  <a:cubicBezTo>
                    <a:pt x="255" y="165"/>
                    <a:pt x="269" y="178"/>
                    <a:pt x="269" y="196"/>
                  </a:cubicBezTo>
                  <a:cubicBezTo>
                    <a:pt x="269" y="213"/>
                    <a:pt x="255" y="227"/>
                    <a:pt x="238" y="227"/>
                  </a:cubicBezTo>
                  <a:cubicBezTo>
                    <a:pt x="221" y="227"/>
                    <a:pt x="207" y="213"/>
                    <a:pt x="207" y="196"/>
                  </a:cubicBezTo>
                  <a:cubicBezTo>
                    <a:pt x="207" y="178"/>
                    <a:pt x="221" y="165"/>
                    <a:pt x="238" y="165"/>
                  </a:cubicBezTo>
                  <a:close/>
                  <a:moveTo>
                    <a:pt x="195" y="100"/>
                  </a:moveTo>
                  <a:cubicBezTo>
                    <a:pt x="207" y="100"/>
                    <a:pt x="216" y="109"/>
                    <a:pt x="216" y="120"/>
                  </a:cubicBezTo>
                  <a:cubicBezTo>
                    <a:pt x="216" y="132"/>
                    <a:pt x="207" y="141"/>
                    <a:pt x="195" y="141"/>
                  </a:cubicBezTo>
                  <a:cubicBezTo>
                    <a:pt x="184" y="141"/>
                    <a:pt x="174" y="132"/>
                    <a:pt x="174" y="120"/>
                  </a:cubicBezTo>
                  <a:cubicBezTo>
                    <a:pt x="174" y="109"/>
                    <a:pt x="184" y="100"/>
                    <a:pt x="195" y="100"/>
                  </a:cubicBezTo>
                  <a:close/>
                  <a:moveTo>
                    <a:pt x="165" y="200"/>
                  </a:moveTo>
                  <a:cubicBezTo>
                    <a:pt x="179" y="200"/>
                    <a:pt x="190" y="211"/>
                    <a:pt x="190" y="225"/>
                  </a:cubicBezTo>
                  <a:cubicBezTo>
                    <a:pt x="190" y="238"/>
                    <a:pt x="179" y="249"/>
                    <a:pt x="165" y="249"/>
                  </a:cubicBezTo>
                  <a:cubicBezTo>
                    <a:pt x="151" y="249"/>
                    <a:pt x="140" y="238"/>
                    <a:pt x="140" y="225"/>
                  </a:cubicBezTo>
                  <a:cubicBezTo>
                    <a:pt x="140" y="211"/>
                    <a:pt x="151" y="200"/>
                    <a:pt x="165" y="200"/>
                  </a:cubicBezTo>
                  <a:close/>
                  <a:moveTo>
                    <a:pt x="360" y="411"/>
                  </a:moveTo>
                  <a:cubicBezTo>
                    <a:pt x="355" y="415"/>
                    <a:pt x="337" y="421"/>
                    <a:pt x="326" y="421"/>
                  </a:cubicBezTo>
                  <a:cubicBezTo>
                    <a:pt x="76" y="421"/>
                    <a:pt x="76" y="421"/>
                    <a:pt x="76" y="421"/>
                  </a:cubicBezTo>
                  <a:cubicBezTo>
                    <a:pt x="65" y="421"/>
                    <a:pt x="47" y="415"/>
                    <a:pt x="42" y="411"/>
                  </a:cubicBezTo>
                  <a:cubicBezTo>
                    <a:pt x="38" y="406"/>
                    <a:pt x="37" y="399"/>
                    <a:pt x="39" y="393"/>
                  </a:cubicBezTo>
                  <a:cubicBezTo>
                    <a:pt x="55" y="344"/>
                    <a:pt x="79" y="302"/>
                    <a:pt x="107" y="257"/>
                  </a:cubicBezTo>
                  <a:cubicBezTo>
                    <a:pt x="295" y="257"/>
                    <a:pt x="295" y="257"/>
                    <a:pt x="295" y="257"/>
                  </a:cubicBezTo>
                  <a:cubicBezTo>
                    <a:pt x="323" y="302"/>
                    <a:pt x="347" y="344"/>
                    <a:pt x="363" y="393"/>
                  </a:cubicBezTo>
                  <a:cubicBezTo>
                    <a:pt x="365" y="399"/>
                    <a:pt x="364" y="406"/>
                    <a:pt x="360" y="4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7" name="Oval 316"/>
            <p:cNvSpPr>
              <a:spLocks noChangeArrowheads="1"/>
            </p:cNvSpPr>
            <p:nvPr/>
          </p:nvSpPr>
          <p:spPr bwMode="auto">
            <a:xfrm>
              <a:off x="217487" y="3805238"/>
              <a:ext cx="44450" cy="46038"/>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08" name="Oval 317"/>
            <p:cNvSpPr>
              <a:spLocks noChangeArrowheads="1"/>
            </p:cNvSpPr>
            <p:nvPr/>
          </p:nvSpPr>
          <p:spPr bwMode="auto">
            <a:xfrm>
              <a:off x="173037" y="3835400"/>
              <a:ext cx="23813" cy="238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09" name="Group 213"/>
          <p:cNvGrpSpPr/>
          <p:nvPr/>
        </p:nvGrpSpPr>
        <p:grpSpPr>
          <a:xfrm>
            <a:off x="6396138" y="3433807"/>
            <a:ext cx="550333" cy="550333"/>
            <a:chOff x="846137" y="3833813"/>
            <a:chExt cx="412750" cy="412750"/>
          </a:xfrm>
          <a:solidFill>
            <a:schemeClr val="bg1"/>
          </a:solidFill>
        </p:grpSpPr>
        <p:sp>
          <p:nvSpPr>
            <p:cNvPr id="510" name="Freeform 318"/>
            <p:cNvSpPr>
              <a:spLocks noEditPoints="1"/>
            </p:cNvSpPr>
            <p:nvPr/>
          </p:nvSpPr>
          <p:spPr bwMode="auto">
            <a:xfrm>
              <a:off x="846137" y="3833813"/>
              <a:ext cx="412750" cy="412750"/>
            </a:xfrm>
            <a:custGeom>
              <a:avLst/>
              <a:gdLst>
                <a:gd name="T0" fmla="*/ 476 w 548"/>
                <a:gd name="T1" fmla="*/ 72 h 548"/>
                <a:gd name="T2" fmla="*/ 216 w 548"/>
                <a:gd name="T3" fmla="*/ 72 h 548"/>
                <a:gd name="T4" fmla="*/ 190 w 548"/>
                <a:gd name="T5" fmla="*/ 300 h 548"/>
                <a:gd name="T6" fmla="*/ 14 w 548"/>
                <a:gd name="T7" fmla="*/ 477 h 548"/>
                <a:gd name="T8" fmla="*/ 14 w 548"/>
                <a:gd name="T9" fmla="*/ 525 h 548"/>
                <a:gd name="T10" fmla="*/ 23 w 548"/>
                <a:gd name="T11" fmla="*/ 534 h 548"/>
                <a:gd name="T12" fmla="*/ 71 w 548"/>
                <a:gd name="T13" fmla="*/ 534 h 548"/>
                <a:gd name="T14" fmla="*/ 248 w 548"/>
                <a:gd name="T15" fmla="*/ 358 h 548"/>
                <a:gd name="T16" fmla="*/ 476 w 548"/>
                <a:gd name="T17" fmla="*/ 332 h 548"/>
                <a:gd name="T18" fmla="*/ 476 w 548"/>
                <a:gd name="T19" fmla="*/ 72 h 548"/>
                <a:gd name="T20" fmla="*/ 440 w 548"/>
                <a:gd name="T21" fmla="*/ 296 h 548"/>
                <a:gd name="T22" fmla="*/ 252 w 548"/>
                <a:gd name="T23" fmla="*/ 296 h 548"/>
                <a:gd name="T24" fmla="*/ 252 w 548"/>
                <a:gd name="T25" fmla="*/ 108 h 548"/>
                <a:gd name="T26" fmla="*/ 440 w 548"/>
                <a:gd name="T27" fmla="*/ 108 h 548"/>
                <a:gd name="T28" fmla="*/ 440 w 548"/>
                <a:gd name="T29" fmla="*/ 29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548">
                  <a:moveTo>
                    <a:pt x="476" y="72"/>
                  </a:moveTo>
                  <a:cubicBezTo>
                    <a:pt x="404" y="0"/>
                    <a:pt x="288" y="0"/>
                    <a:pt x="216" y="72"/>
                  </a:cubicBezTo>
                  <a:cubicBezTo>
                    <a:pt x="154" y="134"/>
                    <a:pt x="145" y="229"/>
                    <a:pt x="190" y="300"/>
                  </a:cubicBezTo>
                  <a:cubicBezTo>
                    <a:pt x="14" y="477"/>
                    <a:pt x="14" y="477"/>
                    <a:pt x="14" y="477"/>
                  </a:cubicBezTo>
                  <a:cubicBezTo>
                    <a:pt x="0" y="490"/>
                    <a:pt x="0" y="512"/>
                    <a:pt x="14" y="525"/>
                  </a:cubicBezTo>
                  <a:cubicBezTo>
                    <a:pt x="23" y="534"/>
                    <a:pt x="23" y="534"/>
                    <a:pt x="23" y="534"/>
                  </a:cubicBezTo>
                  <a:cubicBezTo>
                    <a:pt x="36" y="548"/>
                    <a:pt x="58" y="548"/>
                    <a:pt x="71" y="534"/>
                  </a:cubicBezTo>
                  <a:cubicBezTo>
                    <a:pt x="248" y="358"/>
                    <a:pt x="248" y="358"/>
                    <a:pt x="248" y="358"/>
                  </a:cubicBezTo>
                  <a:cubicBezTo>
                    <a:pt x="319" y="403"/>
                    <a:pt x="414" y="394"/>
                    <a:pt x="476" y="332"/>
                  </a:cubicBezTo>
                  <a:cubicBezTo>
                    <a:pt x="548" y="260"/>
                    <a:pt x="548" y="144"/>
                    <a:pt x="476" y="72"/>
                  </a:cubicBezTo>
                  <a:close/>
                  <a:moveTo>
                    <a:pt x="440" y="296"/>
                  </a:moveTo>
                  <a:cubicBezTo>
                    <a:pt x="388" y="348"/>
                    <a:pt x="304" y="348"/>
                    <a:pt x="252" y="296"/>
                  </a:cubicBezTo>
                  <a:cubicBezTo>
                    <a:pt x="200" y="244"/>
                    <a:pt x="200" y="160"/>
                    <a:pt x="252" y="108"/>
                  </a:cubicBezTo>
                  <a:cubicBezTo>
                    <a:pt x="304" y="56"/>
                    <a:pt x="388" y="56"/>
                    <a:pt x="440" y="108"/>
                  </a:cubicBezTo>
                  <a:cubicBezTo>
                    <a:pt x="492" y="160"/>
                    <a:pt x="492" y="244"/>
                    <a:pt x="440" y="29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1" name="Freeform 319"/>
            <p:cNvSpPr/>
            <p:nvPr/>
          </p:nvSpPr>
          <p:spPr bwMode="auto">
            <a:xfrm>
              <a:off x="1008062" y="3944938"/>
              <a:ext cx="196850" cy="23813"/>
            </a:xfrm>
            <a:custGeom>
              <a:avLst/>
              <a:gdLst>
                <a:gd name="T0" fmla="*/ 9 w 262"/>
                <a:gd name="T1" fmla="*/ 0 h 31"/>
                <a:gd name="T2" fmla="*/ 0 w 262"/>
                <a:gd name="T3" fmla="*/ 31 h 31"/>
                <a:gd name="T4" fmla="*/ 262 w 262"/>
                <a:gd name="T5" fmla="*/ 31 h 31"/>
                <a:gd name="T6" fmla="*/ 253 w 262"/>
                <a:gd name="T7" fmla="*/ 0 h 31"/>
                <a:gd name="T8" fmla="*/ 9 w 262"/>
                <a:gd name="T9" fmla="*/ 0 h 31"/>
              </a:gdLst>
              <a:ahLst/>
              <a:cxnLst>
                <a:cxn ang="0">
                  <a:pos x="T0" y="T1"/>
                </a:cxn>
                <a:cxn ang="0">
                  <a:pos x="T2" y="T3"/>
                </a:cxn>
                <a:cxn ang="0">
                  <a:pos x="T4" y="T5"/>
                </a:cxn>
                <a:cxn ang="0">
                  <a:pos x="T6" y="T7"/>
                </a:cxn>
                <a:cxn ang="0">
                  <a:pos x="T8" y="T9"/>
                </a:cxn>
              </a:cxnLst>
              <a:rect l="0" t="0" r="r" b="b"/>
              <a:pathLst>
                <a:path w="262" h="31">
                  <a:moveTo>
                    <a:pt x="9" y="0"/>
                  </a:moveTo>
                  <a:cubicBezTo>
                    <a:pt x="5" y="10"/>
                    <a:pt x="2" y="20"/>
                    <a:pt x="0" y="31"/>
                  </a:cubicBezTo>
                  <a:cubicBezTo>
                    <a:pt x="262" y="31"/>
                    <a:pt x="262" y="31"/>
                    <a:pt x="262" y="31"/>
                  </a:cubicBezTo>
                  <a:cubicBezTo>
                    <a:pt x="260" y="20"/>
                    <a:pt x="257" y="10"/>
                    <a:pt x="253" y="0"/>
                  </a:cubicBezTo>
                  <a:lnTo>
                    <a:pt x="9"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2" name="Freeform 320"/>
            <p:cNvSpPr/>
            <p:nvPr/>
          </p:nvSpPr>
          <p:spPr bwMode="auto">
            <a:xfrm>
              <a:off x="1006475" y="3990975"/>
              <a:ext cx="200025" cy="23813"/>
            </a:xfrm>
            <a:custGeom>
              <a:avLst/>
              <a:gdLst>
                <a:gd name="T0" fmla="*/ 0 w 266"/>
                <a:gd name="T1" fmla="*/ 1 h 31"/>
                <a:gd name="T2" fmla="*/ 5 w 266"/>
                <a:gd name="T3" fmla="*/ 31 h 31"/>
                <a:gd name="T4" fmla="*/ 261 w 266"/>
                <a:gd name="T5" fmla="*/ 31 h 31"/>
                <a:gd name="T6" fmla="*/ 266 w 266"/>
                <a:gd name="T7" fmla="*/ 0 h 31"/>
                <a:gd name="T8" fmla="*/ 0 w 266"/>
                <a:gd name="T9" fmla="*/ 1 h 31"/>
              </a:gdLst>
              <a:ahLst/>
              <a:cxnLst>
                <a:cxn ang="0">
                  <a:pos x="T0" y="T1"/>
                </a:cxn>
                <a:cxn ang="0">
                  <a:pos x="T2" y="T3"/>
                </a:cxn>
                <a:cxn ang="0">
                  <a:pos x="T4" y="T5"/>
                </a:cxn>
                <a:cxn ang="0">
                  <a:pos x="T6" y="T7"/>
                </a:cxn>
                <a:cxn ang="0">
                  <a:pos x="T8" y="T9"/>
                </a:cxn>
              </a:cxnLst>
              <a:rect l="0" t="0" r="r" b="b"/>
              <a:pathLst>
                <a:path w="266" h="31">
                  <a:moveTo>
                    <a:pt x="0" y="1"/>
                  </a:moveTo>
                  <a:cubicBezTo>
                    <a:pt x="1" y="11"/>
                    <a:pt x="2" y="21"/>
                    <a:pt x="5" y="31"/>
                  </a:cubicBezTo>
                  <a:cubicBezTo>
                    <a:pt x="261" y="31"/>
                    <a:pt x="261" y="31"/>
                    <a:pt x="261" y="31"/>
                  </a:cubicBezTo>
                  <a:cubicBezTo>
                    <a:pt x="264" y="21"/>
                    <a:pt x="265" y="11"/>
                    <a:pt x="266" y="0"/>
                  </a:cubicBezTo>
                  <a:lnTo>
                    <a:pt x="0" y="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13" name="Freeform 321"/>
          <p:cNvSpPr/>
          <p:nvPr/>
        </p:nvSpPr>
        <p:spPr bwMode="auto">
          <a:xfrm>
            <a:off x="7454901" y="3386667"/>
            <a:ext cx="469900" cy="524933"/>
          </a:xfrm>
          <a:custGeom>
            <a:avLst/>
            <a:gdLst>
              <a:gd name="T0" fmla="*/ 234 w 468"/>
              <a:gd name="T1" fmla="*/ 299 h 522"/>
              <a:gd name="T2" fmla="*/ 163 w 468"/>
              <a:gd name="T3" fmla="*/ 414 h 522"/>
              <a:gd name="T4" fmla="*/ 170 w 468"/>
              <a:gd name="T5" fmla="*/ 504 h 522"/>
              <a:gd name="T6" fmla="*/ 164 w 468"/>
              <a:gd name="T7" fmla="*/ 518 h 522"/>
              <a:gd name="T8" fmla="*/ 148 w 468"/>
              <a:gd name="T9" fmla="*/ 519 h 522"/>
              <a:gd name="T10" fmla="*/ 80 w 468"/>
              <a:gd name="T11" fmla="*/ 430 h 522"/>
              <a:gd name="T12" fmla="*/ 76 w 468"/>
              <a:gd name="T13" fmla="*/ 284 h 522"/>
              <a:gd name="T14" fmla="*/ 17 w 468"/>
              <a:gd name="T15" fmla="*/ 207 h 522"/>
              <a:gd name="T16" fmla="*/ 17 w 468"/>
              <a:gd name="T17" fmla="*/ 92 h 522"/>
              <a:gd name="T18" fmla="*/ 105 w 468"/>
              <a:gd name="T19" fmla="*/ 8 h 522"/>
              <a:gd name="T20" fmla="*/ 234 w 468"/>
              <a:gd name="T21" fmla="*/ 32 h 522"/>
              <a:gd name="T22" fmla="*/ 363 w 468"/>
              <a:gd name="T23" fmla="*/ 8 h 522"/>
              <a:gd name="T24" fmla="*/ 451 w 468"/>
              <a:gd name="T25" fmla="*/ 92 h 522"/>
              <a:gd name="T26" fmla="*/ 451 w 468"/>
              <a:gd name="T27" fmla="*/ 207 h 522"/>
              <a:gd name="T28" fmla="*/ 392 w 468"/>
              <a:gd name="T29" fmla="*/ 284 h 522"/>
              <a:gd name="T30" fmla="*/ 388 w 468"/>
              <a:gd name="T31" fmla="*/ 430 h 522"/>
              <a:gd name="T32" fmla="*/ 320 w 468"/>
              <a:gd name="T33" fmla="*/ 519 h 522"/>
              <a:gd name="T34" fmla="*/ 304 w 468"/>
              <a:gd name="T35" fmla="*/ 518 h 522"/>
              <a:gd name="T36" fmla="*/ 298 w 468"/>
              <a:gd name="T37" fmla="*/ 504 h 522"/>
              <a:gd name="T38" fmla="*/ 305 w 468"/>
              <a:gd name="T39" fmla="*/ 414 h 522"/>
              <a:gd name="T40" fmla="*/ 234 w 468"/>
              <a:gd name="T41" fmla="*/ 299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8" h="522">
                <a:moveTo>
                  <a:pt x="234" y="299"/>
                </a:moveTo>
                <a:cubicBezTo>
                  <a:pt x="206" y="299"/>
                  <a:pt x="163" y="350"/>
                  <a:pt x="163" y="414"/>
                </a:cubicBezTo>
                <a:cubicBezTo>
                  <a:pt x="163" y="450"/>
                  <a:pt x="167" y="482"/>
                  <a:pt x="170" y="504"/>
                </a:cubicBezTo>
                <a:cubicBezTo>
                  <a:pt x="171" y="509"/>
                  <a:pt x="169" y="515"/>
                  <a:pt x="164" y="518"/>
                </a:cubicBezTo>
                <a:cubicBezTo>
                  <a:pt x="159" y="522"/>
                  <a:pt x="153" y="522"/>
                  <a:pt x="148" y="519"/>
                </a:cubicBezTo>
                <a:cubicBezTo>
                  <a:pt x="127" y="508"/>
                  <a:pt x="98" y="483"/>
                  <a:pt x="80" y="430"/>
                </a:cubicBezTo>
                <a:cubicBezTo>
                  <a:pt x="47" y="337"/>
                  <a:pt x="76" y="284"/>
                  <a:pt x="76" y="284"/>
                </a:cubicBezTo>
                <a:cubicBezTo>
                  <a:pt x="76" y="284"/>
                  <a:pt x="35" y="254"/>
                  <a:pt x="17" y="207"/>
                </a:cubicBezTo>
                <a:cubicBezTo>
                  <a:pt x="0" y="160"/>
                  <a:pt x="2" y="114"/>
                  <a:pt x="17" y="92"/>
                </a:cubicBezTo>
                <a:cubicBezTo>
                  <a:pt x="33" y="70"/>
                  <a:pt x="71" y="16"/>
                  <a:pt x="105" y="8"/>
                </a:cubicBezTo>
                <a:cubicBezTo>
                  <a:pt x="139" y="0"/>
                  <a:pt x="164" y="32"/>
                  <a:pt x="234" y="32"/>
                </a:cubicBezTo>
                <a:cubicBezTo>
                  <a:pt x="304" y="32"/>
                  <a:pt x="329" y="0"/>
                  <a:pt x="363" y="8"/>
                </a:cubicBezTo>
                <a:cubicBezTo>
                  <a:pt x="397" y="16"/>
                  <a:pt x="435" y="70"/>
                  <a:pt x="451" y="92"/>
                </a:cubicBezTo>
                <a:cubicBezTo>
                  <a:pt x="466" y="114"/>
                  <a:pt x="468" y="160"/>
                  <a:pt x="451" y="207"/>
                </a:cubicBezTo>
                <a:cubicBezTo>
                  <a:pt x="433" y="254"/>
                  <a:pt x="392" y="284"/>
                  <a:pt x="392" y="284"/>
                </a:cubicBezTo>
                <a:cubicBezTo>
                  <a:pt x="392" y="284"/>
                  <a:pt x="421" y="337"/>
                  <a:pt x="388" y="430"/>
                </a:cubicBezTo>
                <a:cubicBezTo>
                  <a:pt x="370" y="483"/>
                  <a:pt x="341" y="508"/>
                  <a:pt x="320" y="519"/>
                </a:cubicBezTo>
                <a:cubicBezTo>
                  <a:pt x="315" y="522"/>
                  <a:pt x="309" y="522"/>
                  <a:pt x="304" y="518"/>
                </a:cubicBezTo>
                <a:cubicBezTo>
                  <a:pt x="299" y="515"/>
                  <a:pt x="297" y="509"/>
                  <a:pt x="298" y="504"/>
                </a:cubicBezTo>
                <a:cubicBezTo>
                  <a:pt x="301" y="482"/>
                  <a:pt x="305" y="450"/>
                  <a:pt x="305" y="414"/>
                </a:cubicBezTo>
                <a:cubicBezTo>
                  <a:pt x="305" y="350"/>
                  <a:pt x="262" y="299"/>
                  <a:pt x="234" y="29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4" name="Freeform 322"/>
          <p:cNvSpPr/>
          <p:nvPr/>
        </p:nvSpPr>
        <p:spPr bwMode="auto">
          <a:xfrm>
            <a:off x="8377767" y="3357034"/>
            <a:ext cx="474133" cy="565151"/>
          </a:xfrm>
          <a:custGeom>
            <a:avLst/>
            <a:gdLst>
              <a:gd name="T0" fmla="*/ 419 w 473"/>
              <a:gd name="T1" fmla="*/ 209 h 564"/>
              <a:gd name="T2" fmla="*/ 1 w 473"/>
              <a:gd name="T3" fmla="*/ 209 h 564"/>
              <a:gd name="T4" fmla="*/ 95 w 473"/>
              <a:gd name="T5" fmla="*/ 411 h 564"/>
              <a:gd name="T6" fmla="*/ 143 w 473"/>
              <a:gd name="T7" fmla="*/ 564 h 564"/>
              <a:gd name="T8" fmla="*/ 117 w 473"/>
              <a:gd name="T9" fmla="*/ 341 h 564"/>
              <a:gd name="T10" fmla="*/ 55 w 473"/>
              <a:gd name="T11" fmla="*/ 257 h 564"/>
              <a:gd name="T12" fmla="*/ 71 w 473"/>
              <a:gd name="T13" fmla="*/ 234 h 564"/>
              <a:gd name="T14" fmla="*/ 28 w 473"/>
              <a:gd name="T15" fmla="*/ 210 h 564"/>
              <a:gd name="T16" fmla="*/ 60 w 473"/>
              <a:gd name="T17" fmla="*/ 156 h 564"/>
              <a:gd name="T18" fmla="*/ 83 w 473"/>
              <a:gd name="T19" fmla="*/ 149 h 564"/>
              <a:gd name="T20" fmla="*/ 66 w 473"/>
              <a:gd name="T21" fmla="*/ 109 h 564"/>
              <a:gd name="T22" fmla="*/ 115 w 473"/>
              <a:gd name="T23" fmla="*/ 83 h 564"/>
              <a:gd name="T24" fmla="*/ 145 w 473"/>
              <a:gd name="T25" fmla="*/ 94 h 564"/>
              <a:gd name="T26" fmla="*/ 142 w 473"/>
              <a:gd name="T27" fmla="*/ 50 h 564"/>
              <a:gd name="T28" fmla="*/ 202 w 473"/>
              <a:gd name="T29" fmla="*/ 55 h 564"/>
              <a:gd name="T30" fmla="*/ 221 w 473"/>
              <a:gd name="T31" fmla="*/ 78 h 564"/>
              <a:gd name="T32" fmla="*/ 244 w 473"/>
              <a:gd name="T33" fmla="*/ 38 h 564"/>
              <a:gd name="T34" fmla="*/ 290 w 473"/>
              <a:gd name="T35" fmla="*/ 80 h 564"/>
              <a:gd name="T36" fmla="*/ 296 w 473"/>
              <a:gd name="T37" fmla="*/ 103 h 564"/>
              <a:gd name="T38" fmla="*/ 319 w 473"/>
              <a:gd name="T39" fmla="*/ 76 h 564"/>
              <a:gd name="T40" fmla="*/ 356 w 473"/>
              <a:gd name="T41" fmla="*/ 169 h 564"/>
              <a:gd name="T42" fmla="*/ 281 w 473"/>
              <a:gd name="T43" fmla="*/ 195 h 564"/>
              <a:gd name="T44" fmla="*/ 260 w 473"/>
              <a:gd name="T45" fmla="*/ 147 h 564"/>
              <a:gd name="T46" fmla="*/ 239 w 473"/>
              <a:gd name="T47" fmla="*/ 177 h 564"/>
              <a:gd name="T48" fmla="*/ 203 w 473"/>
              <a:gd name="T49" fmla="*/ 194 h 564"/>
              <a:gd name="T50" fmla="*/ 170 w 473"/>
              <a:gd name="T51" fmla="*/ 169 h 564"/>
              <a:gd name="T52" fmla="*/ 172 w 473"/>
              <a:gd name="T53" fmla="*/ 198 h 564"/>
              <a:gd name="T54" fmla="*/ 181 w 473"/>
              <a:gd name="T55" fmla="*/ 241 h 564"/>
              <a:gd name="T56" fmla="*/ 140 w 473"/>
              <a:gd name="T57" fmla="*/ 259 h 564"/>
              <a:gd name="T58" fmla="*/ 163 w 473"/>
              <a:gd name="T59" fmla="*/ 278 h 564"/>
              <a:gd name="T60" fmla="*/ 178 w 473"/>
              <a:gd name="T61" fmla="*/ 564 h 564"/>
              <a:gd name="T62" fmla="*/ 315 w 473"/>
              <a:gd name="T63" fmla="*/ 479 h 564"/>
              <a:gd name="T64" fmla="*/ 390 w 473"/>
              <a:gd name="T65" fmla="*/ 460 h 564"/>
              <a:gd name="T66" fmla="*/ 420 w 473"/>
              <a:gd name="T67" fmla="*/ 354 h 564"/>
              <a:gd name="T68" fmla="*/ 450 w 473"/>
              <a:gd name="T69" fmla="*/ 34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3" h="564">
                <a:moveTo>
                  <a:pt x="467" y="319"/>
                </a:moveTo>
                <a:cubicBezTo>
                  <a:pt x="419" y="209"/>
                  <a:pt x="419" y="209"/>
                  <a:pt x="419" y="209"/>
                </a:cubicBezTo>
                <a:cubicBezTo>
                  <a:pt x="419" y="93"/>
                  <a:pt x="325" y="0"/>
                  <a:pt x="210" y="0"/>
                </a:cubicBezTo>
                <a:cubicBezTo>
                  <a:pt x="94" y="0"/>
                  <a:pt x="0" y="94"/>
                  <a:pt x="1" y="209"/>
                </a:cubicBezTo>
                <a:cubicBezTo>
                  <a:pt x="1" y="275"/>
                  <a:pt x="31" y="334"/>
                  <a:pt x="79" y="372"/>
                </a:cubicBezTo>
                <a:cubicBezTo>
                  <a:pt x="95" y="384"/>
                  <a:pt x="95" y="394"/>
                  <a:pt x="95" y="411"/>
                </a:cubicBezTo>
                <a:cubicBezTo>
                  <a:pt x="95" y="564"/>
                  <a:pt x="95" y="564"/>
                  <a:pt x="95" y="564"/>
                </a:cubicBezTo>
                <a:cubicBezTo>
                  <a:pt x="143" y="564"/>
                  <a:pt x="143" y="564"/>
                  <a:pt x="143" y="564"/>
                </a:cubicBezTo>
                <a:cubicBezTo>
                  <a:pt x="143" y="397"/>
                  <a:pt x="143" y="397"/>
                  <a:pt x="143" y="397"/>
                </a:cubicBezTo>
                <a:cubicBezTo>
                  <a:pt x="143" y="374"/>
                  <a:pt x="131" y="356"/>
                  <a:pt x="117" y="341"/>
                </a:cubicBezTo>
                <a:cubicBezTo>
                  <a:pt x="96" y="320"/>
                  <a:pt x="65" y="307"/>
                  <a:pt x="49" y="285"/>
                </a:cubicBezTo>
                <a:cubicBezTo>
                  <a:pt x="42" y="277"/>
                  <a:pt x="45" y="259"/>
                  <a:pt x="55" y="257"/>
                </a:cubicBezTo>
                <a:cubicBezTo>
                  <a:pt x="76" y="251"/>
                  <a:pt x="76" y="251"/>
                  <a:pt x="76" y="251"/>
                </a:cubicBezTo>
                <a:cubicBezTo>
                  <a:pt x="90" y="247"/>
                  <a:pt x="84" y="232"/>
                  <a:pt x="71" y="234"/>
                </a:cubicBezTo>
                <a:cubicBezTo>
                  <a:pt x="49" y="238"/>
                  <a:pt x="49" y="238"/>
                  <a:pt x="49" y="238"/>
                </a:cubicBezTo>
                <a:cubicBezTo>
                  <a:pt x="32" y="241"/>
                  <a:pt x="26" y="225"/>
                  <a:pt x="28" y="210"/>
                </a:cubicBezTo>
                <a:cubicBezTo>
                  <a:pt x="29" y="194"/>
                  <a:pt x="32" y="179"/>
                  <a:pt x="37" y="164"/>
                </a:cubicBezTo>
                <a:cubicBezTo>
                  <a:pt x="40" y="155"/>
                  <a:pt x="49" y="150"/>
                  <a:pt x="60" y="156"/>
                </a:cubicBezTo>
                <a:cubicBezTo>
                  <a:pt x="74" y="164"/>
                  <a:pt x="74" y="164"/>
                  <a:pt x="74" y="164"/>
                </a:cubicBezTo>
                <a:cubicBezTo>
                  <a:pt x="88" y="172"/>
                  <a:pt x="95" y="157"/>
                  <a:pt x="83" y="149"/>
                </a:cubicBezTo>
                <a:cubicBezTo>
                  <a:pt x="66" y="137"/>
                  <a:pt x="66" y="137"/>
                  <a:pt x="66" y="137"/>
                </a:cubicBezTo>
                <a:cubicBezTo>
                  <a:pt x="55" y="129"/>
                  <a:pt x="61" y="116"/>
                  <a:pt x="66" y="109"/>
                </a:cubicBezTo>
                <a:cubicBezTo>
                  <a:pt x="72" y="101"/>
                  <a:pt x="79" y="94"/>
                  <a:pt x="86" y="87"/>
                </a:cubicBezTo>
                <a:cubicBezTo>
                  <a:pt x="94" y="79"/>
                  <a:pt x="106" y="69"/>
                  <a:pt x="115" y="83"/>
                </a:cubicBezTo>
                <a:cubicBezTo>
                  <a:pt x="129" y="105"/>
                  <a:pt x="129" y="105"/>
                  <a:pt x="129" y="105"/>
                </a:cubicBezTo>
                <a:cubicBezTo>
                  <a:pt x="136" y="116"/>
                  <a:pt x="153" y="107"/>
                  <a:pt x="145" y="94"/>
                </a:cubicBezTo>
                <a:cubicBezTo>
                  <a:pt x="132" y="72"/>
                  <a:pt x="132" y="72"/>
                  <a:pt x="132" y="72"/>
                </a:cubicBezTo>
                <a:cubicBezTo>
                  <a:pt x="124" y="60"/>
                  <a:pt x="136" y="53"/>
                  <a:pt x="142" y="50"/>
                </a:cubicBezTo>
                <a:cubicBezTo>
                  <a:pt x="155" y="45"/>
                  <a:pt x="168" y="41"/>
                  <a:pt x="181" y="39"/>
                </a:cubicBezTo>
                <a:cubicBezTo>
                  <a:pt x="192" y="37"/>
                  <a:pt x="202" y="41"/>
                  <a:pt x="202" y="55"/>
                </a:cubicBezTo>
                <a:cubicBezTo>
                  <a:pt x="202" y="79"/>
                  <a:pt x="202" y="79"/>
                  <a:pt x="202" y="79"/>
                </a:cubicBezTo>
                <a:cubicBezTo>
                  <a:pt x="202" y="95"/>
                  <a:pt x="221" y="95"/>
                  <a:pt x="221" y="78"/>
                </a:cubicBezTo>
                <a:cubicBezTo>
                  <a:pt x="222" y="58"/>
                  <a:pt x="222" y="58"/>
                  <a:pt x="222" y="58"/>
                </a:cubicBezTo>
                <a:cubicBezTo>
                  <a:pt x="222" y="44"/>
                  <a:pt x="228" y="36"/>
                  <a:pt x="244" y="38"/>
                </a:cubicBezTo>
                <a:cubicBezTo>
                  <a:pt x="255" y="40"/>
                  <a:pt x="265" y="43"/>
                  <a:pt x="275" y="46"/>
                </a:cubicBezTo>
                <a:cubicBezTo>
                  <a:pt x="292" y="52"/>
                  <a:pt x="302" y="62"/>
                  <a:pt x="290" y="80"/>
                </a:cubicBezTo>
                <a:cubicBezTo>
                  <a:pt x="282" y="94"/>
                  <a:pt x="282" y="94"/>
                  <a:pt x="282" y="94"/>
                </a:cubicBezTo>
                <a:cubicBezTo>
                  <a:pt x="274" y="106"/>
                  <a:pt x="288" y="116"/>
                  <a:pt x="296" y="103"/>
                </a:cubicBezTo>
                <a:cubicBezTo>
                  <a:pt x="307" y="85"/>
                  <a:pt x="307" y="85"/>
                  <a:pt x="307" y="85"/>
                </a:cubicBezTo>
                <a:cubicBezTo>
                  <a:pt x="310" y="80"/>
                  <a:pt x="314" y="76"/>
                  <a:pt x="319" y="76"/>
                </a:cubicBezTo>
                <a:cubicBezTo>
                  <a:pt x="329" y="76"/>
                  <a:pt x="340" y="84"/>
                  <a:pt x="348" y="93"/>
                </a:cubicBezTo>
                <a:cubicBezTo>
                  <a:pt x="380" y="125"/>
                  <a:pt x="359" y="165"/>
                  <a:pt x="356" y="169"/>
                </a:cubicBezTo>
                <a:cubicBezTo>
                  <a:pt x="340" y="188"/>
                  <a:pt x="319" y="195"/>
                  <a:pt x="294" y="195"/>
                </a:cubicBezTo>
                <a:cubicBezTo>
                  <a:pt x="281" y="195"/>
                  <a:pt x="281" y="195"/>
                  <a:pt x="281" y="195"/>
                </a:cubicBezTo>
                <a:cubicBezTo>
                  <a:pt x="271" y="194"/>
                  <a:pt x="260" y="188"/>
                  <a:pt x="260" y="178"/>
                </a:cubicBezTo>
                <a:cubicBezTo>
                  <a:pt x="260" y="147"/>
                  <a:pt x="260" y="147"/>
                  <a:pt x="260" y="147"/>
                </a:cubicBezTo>
                <a:cubicBezTo>
                  <a:pt x="260" y="135"/>
                  <a:pt x="239" y="132"/>
                  <a:pt x="239" y="147"/>
                </a:cubicBezTo>
                <a:cubicBezTo>
                  <a:pt x="239" y="177"/>
                  <a:pt x="239" y="177"/>
                  <a:pt x="239" y="177"/>
                </a:cubicBezTo>
                <a:cubicBezTo>
                  <a:pt x="239" y="190"/>
                  <a:pt x="234" y="194"/>
                  <a:pt x="220" y="194"/>
                </a:cubicBezTo>
                <a:cubicBezTo>
                  <a:pt x="203" y="194"/>
                  <a:pt x="203" y="194"/>
                  <a:pt x="203" y="194"/>
                </a:cubicBezTo>
                <a:cubicBezTo>
                  <a:pt x="195" y="194"/>
                  <a:pt x="190" y="189"/>
                  <a:pt x="184" y="184"/>
                </a:cubicBezTo>
                <a:cubicBezTo>
                  <a:pt x="170" y="169"/>
                  <a:pt x="170" y="169"/>
                  <a:pt x="170" y="169"/>
                </a:cubicBezTo>
                <a:cubicBezTo>
                  <a:pt x="157" y="156"/>
                  <a:pt x="144" y="171"/>
                  <a:pt x="156" y="183"/>
                </a:cubicBezTo>
                <a:cubicBezTo>
                  <a:pt x="172" y="198"/>
                  <a:pt x="172" y="198"/>
                  <a:pt x="172" y="198"/>
                </a:cubicBezTo>
                <a:cubicBezTo>
                  <a:pt x="179" y="205"/>
                  <a:pt x="181" y="211"/>
                  <a:pt x="181" y="219"/>
                </a:cubicBezTo>
                <a:cubicBezTo>
                  <a:pt x="181" y="241"/>
                  <a:pt x="181" y="241"/>
                  <a:pt x="181" y="241"/>
                </a:cubicBezTo>
                <a:cubicBezTo>
                  <a:pt x="181" y="252"/>
                  <a:pt x="178" y="259"/>
                  <a:pt x="163" y="259"/>
                </a:cubicBezTo>
                <a:cubicBezTo>
                  <a:pt x="140" y="259"/>
                  <a:pt x="140" y="259"/>
                  <a:pt x="140" y="259"/>
                </a:cubicBezTo>
                <a:cubicBezTo>
                  <a:pt x="123" y="259"/>
                  <a:pt x="122" y="279"/>
                  <a:pt x="140" y="279"/>
                </a:cubicBezTo>
                <a:cubicBezTo>
                  <a:pt x="163" y="278"/>
                  <a:pt x="163" y="278"/>
                  <a:pt x="163" y="278"/>
                </a:cubicBezTo>
                <a:cubicBezTo>
                  <a:pt x="173" y="278"/>
                  <a:pt x="180" y="281"/>
                  <a:pt x="180" y="295"/>
                </a:cubicBezTo>
                <a:cubicBezTo>
                  <a:pt x="178" y="564"/>
                  <a:pt x="178" y="564"/>
                  <a:pt x="178" y="564"/>
                </a:cubicBezTo>
                <a:cubicBezTo>
                  <a:pt x="315" y="564"/>
                  <a:pt x="315" y="564"/>
                  <a:pt x="315" y="564"/>
                </a:cubicBezTo>
                <a:cubicBezTo>
                  <a:pt x="315" y="479"/>
                  <a:pt x="315" y="479"/>
                  <a:pt x="315" y="479"/>
                </a:cubicBezTo>
                <a:cubicBezTo>
                  <a:pt x="315" y="465"/>
                  <a:pt x="319" y="460"/>
                  <a:pt x="335" y="460"/>
                </a:cubicBezTo>
                <a:cubicBezTo>
                  <a:pt x="390" y="460"/>
                  <a:pt x="390" y="460"/>
                  <a:pt x="390" y="460"/>
                </a:cubicBezTo>
                <a:cubicBezTo>
                  <a:pt x="411" y="460"/>
                  <a:pt x="420" y="451"/>
                  <a:pt x="420" y="430"/>
                </a:cubicBezTo>
                <a:cubicBezTo>
                  <a:pt x="420" y="354"/>
                  <a:pt x="420" y="354"/>
                  <a:pt x="420" y="354"/>
                </a:cubicBezTo>
                <a:cubicBezTo>
                  <a:pt x="420" y="347"/>
                  <a:pt x="423" y="344"/>
                  <a:pt x="430" y="344"/>
                </a:cubicBezTo>
                <a:cubicBezTo>
                  <a:pt x="450" y="344"/>
                  <a:pt x="450" y="344"/>
                  <a:pt x="450" y="344"/>
                </a:cubicBezTo>
                <a:cubicBezTo>
                  <a:pt x="468" y="344"/>
                  <a:pt x="473" y="335"/>
                  <a:pt x="467" y="319"/>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5" name="Freeform 323"/>
          <p:cNvSpPr/>
          <p:nvPr/>
        </p:nvSpPr>
        <p:spPr bwMode="auto">
          <a:xfrm>
            <a:off x="9387418" y="3390900"/>
            <a:ext cx="438149" cy="518584"/>
          </a:xfrm>
          <a:custGeom>
            <a:avLst/>
            <a:gdLst>
              <a:gd name="T0" fmla="*/ 419 w 437"/>
              <a:gd name="T1" fmla="*/ 256 h 517"/>
              <a:gd name="T2" fmla="*/ 386 w 437"/>
              <a:gd name="T3" fmla="*/ 265 h 517"/>
              <a:gd name="T4" fmla="*/ 316 w 437"/>
              <a:gd name="T5" fmla="*/ 344 h 517"/>
              <a:gd name="T6" fmla="*/ 293 w 437"/>
              <a:gd name="T7" fmla="*/ 332 h 517"/>
              <a:gd name="T8" fmla="*/ 285 w 437"/>
              <a:gd name="T9" fmla="*/ 72 h 517"/>
              <a:gd name="T10" fmla="*/ 267 w 437"/>
              <a:gd name="T11" fmla="*/ 41 h 517"/>
              <a:gd name="T12" fmla="*/ 232 w 437"/>
              <a:gd name="T13" fmla="*/ 62 h 517"/>
              <a:gd name="T14" fmla="*/ 228 w 437"/>
              <a:gd name="T15" fmla="*/ 242 h 517"/>
              <a:gd name="T16" fmla="*/ 214 w 437"/>
              <a:gd name="T17" fmla="*/ 242 h 517"/>
              <a:gd name="T18" fmla="*/ 211 w 437"/>
              <a:gd name="T19" fmla="*/ 29 h 517"/>
              <a:gd name="T20" fmla="*/ 186 w 437"/>
              <a:gd name="T21" fmla="*/ 1 h 517"/>
              <a:gd name="T22" fmla="*/ 156 w 437"/>
              <a:gd name="T23" fmla="*/ 24 h 517"/>
              <a:gd name="T24" fmla="*/ 153 w 437"/>
              <a:gd name="T25" fmla="*/ 244 h 517"/>
              <a:gd name="T26" fmla="*/ 139 w 437"/>
              <a:gd name="T27" fmla="*/ 244 h 517"/>
              <a:gd name="T28" fmla="*/ 134 w 437"/>
              <a:gd name="T29" fmla="*/ 54 h 517"/>
              <a:gd name="T30" fmla="*/ 105 w 437"/>
              <a:gd name="T31" fmla="*/ 29 h 517"/>
              <a:gd name="T32" fmla="*/ 79 w 437"/>
              <a:gd name="T33" fmla="*/ 54 h 517"/>
              <a:gd name="T34" fmla="*/ 78 w 437"/>
              <a:gd name="T35" fmla="*/ 246 h 517"/>
              <a:gd name="T36" fmla="*/ 66 w 437"/>
              <a:gd name="T37" fmla="*/ 243 h 517"/>
              <a:gd name="T38" fmla="*/ 53 w 437"/>
              <a:gd name="T39" fmla="*/ 104 h 517"/>
              <a:gd name="T40" fmla="*/ 19 w 437"/>
              <a:gd name="T41" fmla="*/ 86 h 517"/>
              <a:gd name="T42" fmla="*/ 0 w 437"/>
              <a:gd name="T43" fmla="*/ 116 h 517"/>
              <a:gd name="T44" fmla="*/ 9 w 437"/>
              <a:gd name="T45" fmla="*/ 377 h 517"/>
              <a:gd name="T46" fmla="*/ 170 w 437"/>
              <a:gd name="T47" fmla="*/ 517 h 517"/>
              <a:gd name="T48" fmla="*/ 344 w 437"/>
              <a:gd name="T49" fmla="*/ 428 h 517"/>
              <a:gd name="T50" fmla="*/ 430 w 437"/>
              <a:gd name="T51" fmla="*/ 290 h 517"/>
              <a:gd name="T52" fmla="*/ 419 w 437"/>
              <a:gd name="T53" fmla="*/ 25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517">
                <a:moveTo>
                  <a:pt x="419" y="256"/>
                </a:moveTo>
                <a:cubicBezTo>
                  <a:pt x="408" y="252"/>
                  <a:pt x="395" y="254"/>
                  <a:pt x="386" y="265"/>
                </a:cubicBezTo>
                <a:cubicBezTo>
                  <a:pt x="316" y="344"/>
                  <a:pt x="316" y="344"/>
                  <a:pt x="316" y="344"/>
                </a:cubicBezTo>
                <a:cubicBezTo>
                  <a:pt x="305" y="357"/>
                  <a:pt x="293" y="348"/>
                  <a:pt x="293" y="332"/>
                </a:cubicBezTo>
                <a:cubicBezTo>
                  <a:pt x="285" y="72"/>
                  <a:pt x="285" y="72"/>
                  <a:pt x="285" y="72"/>
                </a:cubicBezTo>
                <a:cubicBezTo>
                  <a:pt x="284" y="58"/>
                  <a:pt x="282" y="45"/>
                  <a:pt x="267" y="41"/>
                </a:cubicBezTo>
                <a:cubicBezTo>
                  <a:pt x="248" y="35"/>
                  <a:pt x="233" y="45"/>
                  <a:pt x="232" y="62"/>
                </a:cubicBezTo>
                <a:cubicBezTo>
                  <a:pt x="228" y="242"/>
                  <a:pt x="228" y="242"/>
                  <a:pt x="228" y="242"/>
                </a:cubicBezTo>
                <a:cubicBezTo>
                  <a:pt x="227" y="258"/>
                  <a:pt x="214" y="257"/>
                  <a:pt x="214" y="242"/>
                </a:cubicBezTo>
                <a:cubicBezTo>
                  <a:pt x="211" y="29"/>
                  <a:pt x="211" y="29"/>
                  <a:pt x="211" y="29"/>
                </a:cubicBezTo>
                <a:cubicBezTo>
                  <a:pt x="211" y="15"/>
                  <a:pt x="201" y="3"/>
                  <a:pt x="186" y="1"/>
                </a:cubicBezTo>
                <a:cubicBezTo>
                  <a:pt x="171" y="0"/>
                  <a:pt x="156" y="10"/>
                  <a:pt x="156" y="24"/>
                </a:cubicBezTo>
                <a:cubicBezTo>
                  <a:pt x="153" y="244"/>
                  <a:pt x="153" y="244"/>
                  <a:pt x="153" y="244"/>
                </a:cubicBezTo>
                <a:cubicBezTo>
                  <a:pt x="153" y="257"/>
                  <a:pt x="140" y="256"/>
                  <a:pt x="139" y="244"/>
                </a:cubicBezTo>
                <a:cubicBezTo>
                  <a:pt x="134" y="54"/>
                  <a:pt x="134" y="54"/>
                  <a:pt x="134" y="54"/>
                </a:cubicBezTo>
                <a:cubicBezTo>
                  <a:pt x="133" y="40"/>
                  <a:pt x="121" y="29"/>
                  <a:pt x="105" y="29"/>
                </a:cubicBezTo>
                <a:cubicBezTo>
                  <a:pt x="90" y="29"/>
                  <a:pt x="79" y="41"/>
                  <a:pt x="79" y="54"/>
                </a:cubicBezTo>
                <a:cubicBezTo>
                  <a:pt x="78" y="246"/>
                  <a:pt x="78" y="246"/>
                  <a:pt x="78" y="246"/>
                </a:cubicBezTo>
                <a:cubicBezTo>
                  <a:pt x="78" y="256"/>
                  <a:pt x="67" y="257"/>
                  <a:pt x="66" y="243"/>
                </a:cubicBezTo>
                <a:cubicBezTo>
                  <a:pt x="53" y="104"/>
                  <a:pt x="53" y="104"/>
                  <a:pt x="53" y="104"/>
                </a:cubicBezTo>
                <a:cubicBezTo>
                  <a:pt x="52" y="91"/>
                  <a:pt x="34" y="83"/>
                  <a:pt x="19" y="86"/>
                </a:cubicBezTo>
                <a:cubicBezTo>
                  <a:pt x="5" y="90"/>
                  <a:pt x="0" y="103"/>
                  <a:pt x="0" y="116"/>
                </a:cubicBezTo>
                <a:cubicBezTo>
                  <a:pt x="9" y="377"/>
                  <a:pt x="9" y="377"/>
                  <a:pt x="9" y="377"/>
                </a:cubicBezTo>
                <a:cubicBezTo>
                  <a:pt x="11" y="455"/>
                  <a:pt x="93" y="517"/>
                  <a:pt x="170" y="517"/>
                </a:cubicBezTo>
                <a:cubicBezTo>
                  <a:pt x="245" y="517"/>
                  <a:pt x="308" y="486"/>
                  <a:pt x="344" y="428"/>
                </a:cubicBezTo>
                <a:cubicBezTo>
                  <a:pt x="430" y="290"/>
                  <a:pt x="430" y="290"/>
                  <a:pt x="430" y="290"/>
                </a:cubicBezTo>
                <a:cubicBezTo>
                  <a:pt x="437" y="279"/>
                  <a:pt x="436" y="262"/>
                  <a:pt x="419" y="25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6" name="Freeform 324"/>
          <p:cNvSpPr>
            <a:spLocks noEditPoints="1"/>
          </p:cNvSpPr>
          <p:nvPr/>
        </p:nvSpPr>
        <p:spPr bwMode="auto">
          <a:xfrm>
            <a:off x="10369552" y="3361267"/>
            <a:ext cx="410633" cy="577851"/>
          </a:xfrm>
          <a:custGeom>
            <a:avLst/>
            <a:gdLst>
              <a:gd name="T0" fmla="*/ 227 w 410"/>
              <a:gd name="T1" fmla="*/ 10 h 578"/>
              <a:gd name="T2" fmla="*/ 206 w 410"/>
              <a:gd name="T3" fmla="*/ 0 h 578"/>
              <a:gd name="T4" fmla="*/ 184 w 410"/>
              <a:gd name="T5" fmla="*/ 10 h 578"/>
              <a:gd name="T6" fmla="*/ 0 w 410"/>
              <a:gd name="T7" fmla="*/ 373 h 578"/>
              <a:gd name="T8" fmla="*/ 205 w 410"/>
              <a:gd name="T9" fmla="*/ 578 h 578"/>
              <a:gd name="T10" fmla="*/ 410 w 410"/>
              <a:gd name="T11" fmla="*/ 373 h 578"/>
              <a:gd name="T12" fmla="*/ 227 w 410"/>
              <a:gd name="T13" fmla="*/ 10 h 578"/>
              <a:gd name="T14" fmla="*/ 331 w 410"/>
              <a:gd name="T15" fmla="*/ 393 h 578"/>
              <a:gd name="T16" fmla="*/ 315 w 410"/>
              <a:gd name="T17" fmla="*/ 408 h 578"/>
              <a:gd name="T18" fmla="*/ 254 w 410"/>
              <a:gd name="T19" fmla="*/ 408 h 578"/>
              <a:gd name="T20" fmla="*/ 254 w 410"/>
              <a:gd name="T21" fmla="*/ 469 h 578"/>
              <a:gd name="T22" fmla="*/ 239 w 410"/>
              <a:gd name="T23" fmla="*/ 485 h 578"/>
              <a:gd name="T24" fmla="*/ 175 w 410"/>
              <a:gd name="T25" fmla="*/ 485 h 578"/>
              <a:gd name="T26" fmla="*/ 159 w 410"/>
              <a:gd name="T27" fmla="*/ 469 h 578"/>
              <a:gd name="T28" fmla="*/ 159 w 410"/>
              <a:gd name="T29" fmla="*/ 408 h 578"/>
              <a:gd name="T30" fmla="*/ 98 w 410"/>
              <a:gd name="T31" fmla="*/ 408 h 578"/>
              <a:gd name="T32" fmla="*/ 83 w 410"/>
              <a:gd name="T33" fmla="*/ 393 h 578"/>
              <a:gd name="T34" fmla="*/ 83 w 410"/>
              <a:gd name="T35" fmla="*/ 329 h 578"/>
              <a:gd name="T36" fmla="*/ 98 w 410"/>
              <a:gd name="T37" fmla="*/ 313 h 578"/>
              <a:gd name="T38" fmla="*/ 159 w 410"/>
              <a:gd name="T39" fmla="*/ 313 h 578"/>
              <a:gd name="T40" fmla="*/ 159 w 410"/>
              <a:gd name="T41" fmla="*/ 252 h 578"/>
              <a:gd name="T42" fmla="*/ 175 w 410"/>
              <a:gd name="T43" fmla="*/ 236 h 578"/>
              <a:gd name="T44" fmla="*/ 239 w 410"/>
              <a:gd name="T45" fmla="*/ 236 h 578"/>
              <a:gd name="T46" fmla="*/ 254 w 410"/>
              <a:gd name="T47" fmla="*/ 252 h 578"/>
              <a:gd name="T48" fmla="*/ 254 w 410"/>
              <a:gd name="T49" fmla="*/ 313 h 578"/>
              <a:gd name="T50" fmla="*/ 315 w 410"/>
              <a:gd name="T51" fmla="*/ 313 h 578"/>
              <a:gd name="T52" fmla="*/ 331 w 410"/>
              <a:gd name="T53" fmla="*/ 329 h 578"/>
              <a:gd name="T54" fmla="*/ 331 w 410"/>
              <a:gd name="T55" fmla="*/ 39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78">
                <a:moveTo>
                  <a:pt x="227" y="10"/>
                </a:moveTo>
                <a:cubicBezTo>
                  <a:pt x="222" y="4"/>
                  <a:pt x="214" y="0"/>
                  <a:pt x="206" y="0"/>
                </a:cubicBezTo>
                <a:cubicBezTo>
                  <a:pt x="197" y="0"/>
                  <a:pt x="189" y="3"/>
                  <a:pt x="184" y="10"/>
                </a:cubicBezTo>
                <a:cubicBezTo>
                  <a:pt x="176" y="18"/>
                  <a:pt x="0" y="217"/>
                  <a:pt x="0" y="373"/>
                </a:cubicBezTo>
                <a:cubicBezTo>
                  <a:pt x="0" y="486"/>
                  <a:pt x="92" y="578"/>
                  <a:pt x="205" y="578"/>
                </a:cubicBezTo>
                <a:cubicBezTo>
                  <a:pt x="318" y="578"/>
                  <a:pt x="410" y="486"/>
                  <a:pt x="410" y="373"/>
                </a:cubicBezTo>
                <a:cubicBezTo>
                  <a:pt x="410" y="234"/>
                  <a:pt x="234" y="19"/>
                  <a:pt x="227" y="10"/>
                </a:cubicBezTo>
                <a:close/>
                <a:moveTo>
                  <a:pt x="331" y="393"/>
                </a:moveTo>
                <a:cubicBezTo>
                  <a:pt x="331" y="401"/>
                  <a:pt x="324" y="408"/>
                  <a:pt x="315" y="408"/>
                </a:cubicBezTo>
                <a:cubicBezTo>
                  <a:pt x="254" y="408"/>
                  <a:pt x="254" y="408"/>
                  <a:pt x="254" y="408"/>
                </a:cubicBezTo>
                <a:cubicBezTo>
                  <a:pt x="254" y="469"/>
                  <a:pt x="254" y="469"/>
                  <a:pt x="254" y="469"/>
                </a:cubicBezTo>
                <a:cubicBezTo>
                  <a:pt x="254" y="478"/>
                  <a:pt x="247" y="485"/>
                  <a:pt x="239" y="485"/>
                </a:cubicBezTo>
                <a:cubicBezTo>
                  <a:pt x="175" y="485"/>
                  <a:pt x="175" y="485"/>
                  <a:pt x="175" y="485"/>
                </a:cubicBezTo>
                <a:cubicBezTo>
                  <a:pt x="166" y="485"/>
                  <a:pt x="159" y="478"/>
                  <a:pt x="159" y="469"/>
                </a:cubicBezTo>
                <a:cubicBezTo>
                  <a:pt x="159" y="408"/>
                  <a:pt x="159" y="408"/>
                  <a:pt x="159" y="408"/>
                </a:cubicBezTo>
                <a:cubicBezTo>
                  <a:pt x="98" y="408"/>
                  <a:pt x="98" y="408"/>
                  <a:pt x="98" y="408"/>
                </a:cubicBezTo>
                <a:cubicBezTo>
                  <a:pt x="90" y="408"/>
                  <a:pt x="83" y="401"/>
                  <a:pt x="83" y="393"/>
                </a:cubicBezTo>
                <a:cubicBezTo>
                  <a:pt x="83" y="329"/>
                  <a:pt x="83" y="329"/>
                  <a:pt x="83" y="329"/>
                </a:cubicBezTo>
                <a:cubicBezTo>
                  <a:pt x="83" y="320"/>
                  <a:pt x="90" y="313"/>
                  <a:pt x="98" y="313"/>
                </a:cubicBezTo>
                <a:cubicBezTo>
                  <a:pt x="159" y="313"/>
                  <a:pt x="159" y="313"/>
                  <a:pt x="159" y="313"/>
                </a:cubicBezTo>
                <a:cubicBezTo>
                  <a:pt x="159" y="252"/>
                  <a:pt x="159" y="252"/>
                  <a:pt x="159" y="252"/>
                </a:cubicBezTo>
                <a:cubicBezTo>
                  <a:pt x="159" y="243"/>
                  <a:pt x="166" y="236"/>
                  <a:pt x="175" y="236"/>
                </a:cubicBezTo>
                <a:cubicBezTo>
                  <a:pt x="239" y="236"/>
                  <a:pt x="239" y="236"/>
                  <a:pt x="239" y="236"/>
                </a:cubicBezTo>
                <a:cubicBezTo>
                  <a:pt x="247" y="236"/>
                  <a:pt x="254" y="243"/>
                  <a:pt x="254" y="252"/>
                </a:cubicBezTo>
                <a:cubicBezTo>
                  <a:pt x="254" y="313"/>
                  <a:pt x="254" y="313"/>
                  <a:pt x="254" y="313"/>
                </a:cubicBezTo>
                <a:cubicBezTo>
                  <a:pt x="315" y="313"/>
                  <a:pt x="315" y="313"/>
                  <a:pt x="315" y="313"/>
                </a:cubicBezTo>
                <a:cubicBezTo>
                  <a:pt x="324" y="313"/>
                  <a:pt x="331" y="320"/>
                  <a:pt x="331" y="329"/>
                </a:cubicBezTo>
                <a:lnTo>
                  <a:pt x="331" y="393"/>
                </a:ln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17" name="Group 221"/>
          <p:cNvGrpSpPr/>
          <p:nvPr/>
        </p:nvGrpSpPr>
        <p:grpSpPr>
          <a:xfrm>
            <a:off x="11264900" y="4393858"/>
            <a:ext cx="560917" cy="514351"/>
            <a:chOff x="5816600" y="4683125"/>
            <a:chExt cx="420688" cy="385763"/>
          </a:xfrm>
          <a:solidFill>
            <a:schemeClr val="bg1"/>
          </a:solidFill>
        </p:grpSpPr>
        <p:sp>
          <p:nvSpPr>
            <p:cNvPr id="518" name="Oval 325"/>
            <p:cNvSpPr>
              <a:spLocks noChangeArrowheads="1"/>
            </p:cNvSpPr>
            <p:nvPr/>
          </p:nvSpPr>
          <p:spPr bwMode="auto">
            <a:xfrm>
              <a:off x="6151563"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19" name="Oval 326"/>
            <p:cNvSpPr>
              <a:spLocks noChangeArrowheads="1"/>
            </p:cNvSpPr>
            <p:nvPr/>
          </p:nvSpPr>
          <p:spPr bwMode="auto">
            <a:xfrm>
              <a:off x="5930900" y="5006975"/>
              <a:ext cx="61913" cy="619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0" name="Freeform 327"/>
            <p:cNvSpPr>
              <a:spLocks noEditPoints="1"/>
            </p:cNvSpPr>
            <p:nvPr/>
          </p:nvSpPr>
          <p:spPr bwMode="auto">
            <a:xfrm>
              <a:off x="5816600" y="4683125"/>
              <a:ext cx="420688" cy="311150"/>
            </a:xfrm>
            <a:custGeom>
              <a:avLst/>
              <a:gdLst>
                <a:gd name="T0" fmla="*/ 550 w 559"/>
                <a:gd name="T1" fmla="*/ 91 h 414"/>
                <a:gd name="T2" fmla="*/ 529 w 559"/>
                <a:gd name="T3" fmla="*/ 81 h 414"/>
                <a:gd name="T4" fmla="*/ 163 w 559"/>
                <a:gd name="T5" fmla="*/ 81 h 414"/>
                <a:gd name="T6" fmla="*/ 153 w 559"/>
                <a:gd name="T7" fmla="*/ 24 h 414"/>
                <a:gd name="T8" fmla="*/ 124 w 559"/>
                <a:gd name="T9" fmla="*/ 0 h 414"/>
                <a:gd name="T10" fmla="*/ 29 w 559"/>
                <a:gd name="T11" fmla="*/ 0 h 414"/>
                <a:gd name="T12" fmla="*/ 0 w 559"/>
                <a:gd name="T13" fmla="*/ 30 h 414"/>
                <a:gd name="T14" fmla="*/ 29 w 559"/>
                <a:gd name="T15" fmla="*/ 59 h 414"/>
                <a:gd name="T16" fmla="*/ 99 w 559"/>
                <a:gd name="T17" fmla="*/ 59 h 414"/>
                <a:gd name="T18" fmla="*/ 162 w 559"/>
                <a:gd name="T19" fmla="*/ 390 h 414"/>
                <a:gd name="T20" fmla="*/ 191 w 559"/>
                <a:gd name="T21" fmla="*/ 414 h 414"/>
                <a:gd name="T22" fmla="*/ 502 w 559"/>
                <a:gd name="T23" fmla="*/ 414 h 414"/>
                <a:gd name="T24" fmla="*/ 531 w 559"/>
                <a:gd name="T25" fmla="*/ 385 h 414"/>
                <a:gd name="T26" fmla="*/ 502 w 559"/>
                <a:gd name="T27" fmla="*/ 355 h 414"/>
                <a:gd name="T28" fmla="*/ 215 w 559"/>
                <a:gd name="T29" fmla="*/ 355 h 414"/>
                <a:gd name="T30" fmla="*/ 207 w 559"/>
                <a:gd name="T31" fmla="*/ 314 h 414"/>
                <a:gd name="T32" fmla="*/ 516 w 559"/>
                <a:gd name="T33" fmla="*/ 289 h 414"/>
                <a:gd name="T34" fmla="*/ 542 w 559"/>
                <a:gd name="T35" fmla="*/ 262 h 414"/>
                <a:gd name="T36" fmla="*/ 558 w 559"/>
                <a:gd name="T37" fmla="*/ 113 h 414"/>
                <a:gd name="T38" fmla="*/ 550 w 559"/>
                <a:gd name="T39" fmla="*/ 91 h 414"/>
                <a:gd name="T40" fmla="*/ 418 w 559"/>
                <a:gd name="T41" fmla="*/ 211 h 414"/>
                <a:gd name="T42" fmla="*/ 408 w 559"/>
                <a:gd name="T43" fmla="*/ 222 h 414"/>
                <a:gd name="T44" fmla="*/ 369 w 559"/>
                <a:gd name="T45" fmla="*/ 222 h 414"/>
                <a:gd name="T46" fmla="*/ 369 w 559"/>
                <a:gd name="T47" fmla="*/ 261 h 414"/>
                <a:gd name="T48" fmla="*/ 359 w 559"/>
                <a:gd name="T49" fmla="*/ 271 h 414"/>
                <a:gd name="T50" fmla="*/ 317 w 559"/>
                <a:gd name="T51" fmla="*/ 271 h 414"/>
                <a:gd name="T52" fmla="*/ 307 w 559"/>
                <a:gd name="T53" fmla="*/ 261 h 414"/>
                <a:gd name="T54" fmla="*/ 307 w 559"/>
                <a:gd name="T55" fmla="*/ 222 h 414"/>
                <a:gd name="T56" fmla="*/ 267 w 559"/>
                <a:gd name="T57" fmla="*/ 222 h 414"/>
                <a:gd name="T58" fmla="*/ 257 w 559"/>
                <a:gd name="T59" fmla="*/ 211 h 414"/>
                <a:gd name="T60" fmla="*/ 257 w 559"/>
                <a:gd name="T61" fmla="*/ 170 h 414"/>
                <a:gd name="T62" fmla="*/ 267 w 559"/>
                <a:gd name="T63" fmla="*/ 160 h 414"/>
                <a:gd name="T64" fmla="*/ 307 w 559"/>
                <a:gd name="T65" fmla="*/ 160 h 414"/>
                <a:gd name="T66" fmla="*/ 307 w 559"/>
                <a:gd name="T67" fmla="*/ 120 h 414"/>
                <a:gd name="T68" fmla="*/ 317 w 559"/>
                <a:gd name="T69" fmla="*/ 110 h 414"/>
                <a:gd name="T70" fmla="*/ 359 w 559"/>
                <a:gd name="T71" fmla="*/ 110 h 414"/>
                <a:gd name="T72" fmla="*/ 369 w 559"/>
                <a:gd name="T73" fmla="*/ 120 h 414"/>
                <a:gd name="T74" fmla="*/ 369 w 559"/>
                <a:gd name="T75" fmla="*/ 160 h 414"/>
                <a:gd name="T76" fmla="*/ 408 w 559"/>
                <a:gd name="T77" fmla="*/ 160 h 414"/>
                <a:gd name="T78" fmla="*/ 418 w 559"/>
                <a:gd name="T79" fmla="*/ 170 h 414"/>
                <a:gd name="T80" fmla="*/ 418 w 559"/>
                <a:gd name="T81" fmla="*/ 211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9" h="414">
                  <a:moveTo>
                    <a:pt x="550" y="91"/>
                  </a:moveTo>
                  <a:cubicBezTo>
                    <a:pt x="545" y="84"/>
                    <a:pt x="537" y="81"/>
                    <a:pt x="529" y="81"/>
                  </a:cubicBezTo>
                  <a:cubicBezTo>
                    <a:pt x="163" y="81"/>
                    <a:pt x="163" y="81"/>
                    <a:pt x="163" y="81"/>
                  </a:cubicBezTo>
                  <a:cubicBezTo>
                    <a:pt x="153" y="24"/>
                    <a:pt x="153" y="24"/>
                    <a:pt x="153" y="24"/>
                  </a:cubicBezTo>
                  <a:cubicBezTo>
                    <a:pt x="150" y="10"/>
                    <a:pt x="138" y="0"/>
                    <a:pt x="124" y="0"/>
                  </a:cubicBezTo>
                  <a:cubicBezTo>
                    <a:pt x="29" y="0"/>
                    <a:pt x="29" y="0"/>
                    <a:pt x="29" y="0"/>
                  </a:cubicBezTo>
                  <a:cubicBezTo>
                    <a:pt x="13" y="0"/>
                    <a:pt x="0" y="13"/>
                    <a:pt x="0" y="30"/>
                  </a:cubicBezTo>
                  <a:cubicBezTo>
                    <a:pt x="0" y="46"/>
                    <a:pt x="13" y="59"/>
                    <a:pt x="29" y="59"/>
                  </a:cubicBezTo>
                  <a:cubicBezTo>
                    <a:pt x="99" y="59"/>
                    <a:pt x="99" y="59"/>
                    <a:pt x="99" y="59"/>
                  </a:cubicBezTo>
                  <a:cubicBezTo>
                    <a:pt x="162" y="390"/>
                    <a:pt x="162" y="390"/>
                    <a:pt x="162" y="390"/>
                  </a:cubicBezTo>
                  <a:cubicBezTo>
                    <a:pt x="164" y="404"/>
                    <a:pt x="176" y="414"/>
                    <a:pt x="191" y="414"/>
                  </a:cubicBezTo>
                  <a:cubicBezTo>
                    <a:pt x="502" y="414"/>
                    <a:pt x="502" y="414"/>
                    <a:pt x="502" y="414"/>
                  </a:cubicBezTo>
                  <a:cubicBezTo>
                    <a:pt x="518" y="414"/>
                    <a:pt x="531" y="401"/>
                    <a:pt x="531" y="385"/>
                  </a:cubicBezTo>
                  <a:cubicBezTo>
                    <a:pt x="531" y="369"/>
                    <a:pt x="518" y="355"/>
                    <a:pt x="502" y="355"/>
                  </a:cubicBezTo>
                  <a:cubicBezTo>
                    <a:pt x="215" y="355"/>
                    <a:pt x="215" y="355"/>
                    <a:pt x="215" y="355"/>
                  </a:cubicBezTo>
                  <a:cubicBezTo>
                    <a:pt x="207" y="314"/>
                    <a:pt x="207" y="314"/>
                    <a:pt x="207" y="314"/>
                  </a:cubicBezTo>
                  <a:cubicBezTo>
                    <a:pt x="516" y="289"/>
                    <a:pt x="516" y="289"/>
                    <a:pt x="516" y="289"/>
                  </a:cubicBezTo>
                  <a:cubicBezTo>
                    <a:pt x="530" y="287"/>
                    <a:pt x="541" y="276"/>
                    <a:pt x="542" y="262"/>
                  </a:cubicBezTo>
                  <a:cubicBezTo>
                    <a:pt x="558" y="113"/>
                    <a:pt x="558" y="113"/>
                    <a:pt x="558" y="113"/>
                  </a:cubicBezTo>
                  <a:cubicBezTo>
                    <a:pt x="559" y="105"/>
                    <a:pt x="556" y="97"/>
                    <a:pt x="550" y="91"/>
                  </a:cubicBezTo>
                  <a:close/>
                  <a:moveTo>
                    <a:pt x="418" y="211"/>
                  </a:moveTo>
                  <a:cubicBezTo>
                    <a:pt x="418" y="217"/>
                    <a:pt x="414" y="222"/>
                    <a:pt x="408" y="222"/>
                  </a:cubicBezTo>
                  <a:cubicBezTo>
                    <a:pt x="369" y="222"/>
                    <a:pt x="369" y="222"/>
                    <a:pt x="369" y="222"/>
                  </a:cubicBezTo>
                  <a:cubicBezTo>
                    <a:pt x="369" y="261"/>
                    <a:pt x="369" y="261"/>
                    <a:pt x="369" y="261"/>
                  </a:cubicBezTo>
                  <a:cubicBezTo>
                    <a:pt x="369" y="267"/>
                    <a:pt x="364" y="271"/>
                    <a:pt x="359" y="271"/>
                  </a:cubicBezTo>
                  <a:cubicBezTo>
                    <a:pt x="317" y="271"/>
                    <a:pt x="317" y="271"/>
                    <a:pt x="317" y="271"/>
                  </a:cubicBezTo>
                  <a:cubicBezTo>
                    <a:pt x="311" y="271"/>
                    <a:pt x="307" y="267"/>
                    <a:pt x="307" y="261"/>
                  </a:cubicBezTo>
                  <a:cubicBezTo>
                    <a:pt x="307" y="222"/>
                    <a:pt x="307" y="222"/>
                    <a:pt x="307" y="222"/>
                  </a:cubicBezTo>
                  <a:cubicBezTo>
                    <a:pt x="267" y="222"/>
                    <a:pt x="267" y="222"/>
                    <a:pt x="267" y="222"/>
                  </a:cubicBezTo>
                  <a:cubicBezTo>
                    <a:pt x="261" y="222"/>
                    <a:pt x="257" y="217"/>
                    <a:pt x="257" y="211"/>
                  </a:cubicBezTo>
                  <a:cubicBezTo>
                    <a:pt x="257" y="170"/>
                    <a:pt x="257" y="170"/>
                    <a:pt x="257" y="170"/>
                  </a:cubicBezTo>
                  <a:cubicBezTo>
                    <a:pt x="257" y="164"/>
                    <a:pt x="261" y="160"/>
                    <a:pt x="267" y="160"/>
                  </a:cubicBezTo>
                  <a:cubicBezTo>
                    <a:pt x="307" y="160"/>
                    <a:pt x="307" y="160"/>
                    <a:pt x="307" y="160"/>
                  </a:cubicBezTo>
                  <a:cubicBezTo>
                    <a:pt x="307" y="120"/>
                    <a:pt x="307" y="120"/>
                    <a:pt x="307" y="120"/>
                  </a:cubicBezTo>
                  <a:cubicBezTo>
                    <a:pt x="307" y="114"/>
                    <a:pt x="311" y="110"/>
                    <a:pt x="317" y="110"/>
                  </a:cubicBezTo>
                  <a:cubicBezTo>
                    <a:pt x="359" y="110"/>
                    <a:pt x="359" y="110"/>
                    <a:pt x="359" y="110"/>
                  </a:cubicBezTo>
                  <a:cubicBezTo>
                    <a:pt x="364" y="110"/>
                    <a:pt x="369" y="114"/>
                    <a:pt x="369" y="120"/>
                  </a:cubicBezTo>
                  <a:cubicBezTo>
                    <a:pt x="369" y="160"/>
                    <a:pt x="369" y="160"/>
                    <a:pt x="369" y="160"/>
                  </a:cubicBezTo>
                  <a:cubicBezTo>
                    <a:pt x="408" y="160"/>
                    <a:pt x="408" y="160"/>
                    <a:pt x="408" y="160"/>
                  </a:cubicBezTo>
                  <a:cubicBezTo>
                    <a:pt x="414" y="160"/>
                    <a:pt x="418" y="164"/>
                    <a:pt x="418" y="170"/>
                  </a:cubicBezTo>
                  <a:lnTo>
                    <a:pt x="418" y="211"/>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
        <p:nvSpPr>
          <p:cNvPr id="521" name="Freeform 328"/>
          <p:cNvSpPr>
            <a:spLocks noEditPoints="1"/>
          </p:cNvSpPr>
          <p:nvPr/>
        </p:nvSpPr>
        <p:spPr bwMode="auto">
          <a:xfrm>
            <a:off x="7507817" y="5238751"/>
            <a:ext cx="429683" cy="622300"/>
          </a:xfrm>
          <a:custGeom>
            <a:avLst/>
            <a:gdLst>
              <a:gd name="T0" fmla="*/ 215 w 430"/>
              <a:gd name="T1" fmla="*/ 0 h 621"/>
              <a:gd name="T2" fmla="*/ 0 w 430"/>
              <a:gd name="T3" fmla="*/ 216 h 621"/>
              <a:gd name="T4" fmla="*/ 182 w 430"/>
              <a:gd name="T5" fmla="*/ 428 h 621"/>
              <a:gd name="T6" fmla="*/ 182 w 430"/>
              <a:gd name="T7" fmla="*/ 494 h 621"/>
              <a:gd name="T8" fmla="*/ 135 w 430"/>
              <a:gd name="T9" fmla="*/ 494 h 621"/>
              <a:gd name="T10" fmla="*/ 119 w 430"/>
              <a:gd name="T11" fmla="*/ 511 h 621"/>
              <a:gd name="T12" fmla="*/ 119 w 430"/>
              <a:gd name="T13" fmla="*/ 541 h 621"/>
              <a:gd name="T14" fmla="*/ 135 w 430"/>
              <a:gd name="T15" fmla="*/ 557 h 621"/>
              <a:gd name="T16" fmla="*/ 182 w 430"/>
              <a:gd name="T17" fmla="*/ 557 h 621"/>
              <a:gd name="T18" fmla="*/ 182 w 430"/>
              <a:gd name="T19" fmla="*/ 604 h 621"/>
              <a:gd name="T20" fmla="*/ 199 w 430"/>
              <a:gd name="T21" fmla="*/ 621 h 621"/>
              <a:gd name="T22" fmla="*/ 229 w 430"/>
              <a:gd name="T23" fmla="*/ 621 h 621"/>
              <a:gd name="T24" fmla="*/ 246 w 430"/>
              <a:gd name="T25" fmla="*/ 604 h 621"/>
              <a:gd name="T26" fmla="*/ 246 w 430"/>
              <a:gd name="T27" fmla="*/ 557 h 621"/>
              <a:gd name="T28" fmla="*/ 293 w 430"/>
              <a:gd name="T29" fmla="*/ 557 h 621"/>
              <a:gd name="T30" fmla="*/ 310 w 430"/>
              <a:gd name="T31" fmla="*/ 541 h 621"/>
              <a:gd name="T32" fmla="*/ 310 w 430"/>
              <a:gd name="T33" fmla="*/ 511 h 621"/>
              <a:gd name="T34" fmla="*/ 293 w 430"/>
              <a:gd name="T35" fmla="*/ 494 h 621"/>
              <a:gd name="T36" fmla="*/ 246 w 430"/>
              <a:gd name="T37" fmla="*/ 494 h 621"/>
              <a:gd name="T38" fmla="*/ 246 w 430"/>
              <a:gd name="T39" fmla="*/ 429 h 621"/>
              <a:gd name="T40" fmla="*/ 430 w 430"/>
              <a:gd name="T41" fmla="*/ 216 h 621"/>
              <a:gd name="T42" fmla="*/ 215 w 430"/>
              <a:gd name="T43" fmla="*/ 0 h 621"/>
              <a:gd name="T44" fmla="*/ 367 w 430"/>
              <a:gd name="T45" fmla="*/ 216 h 621"/>
              <a:gd name="T46" fmla="*/ 215 w 430"/>
              <a:gd name="T47" fmla="*/ 368 h 621"/>
              <a:gd name="T48" fmla="*/ 63 w 430"/>
              <a:gd name="T49" fmla="*/ 216 h 621"/>
              <a:gd name="T50" fmla="*/ 215 w 430"/>
              <a:gd name="T51" fmla="*/ 63 h 621"/>
              <a:gd name="T52" fmla="*/ 367 w 430"/>
              <a:gd name="T53" fmla="*/ 21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0" h="621">
                <a:moveTo>
                  <a:pt x="215" y="0"/>
                </a:moveTo>
                <a:cubicBezTo>
                  <a:pt x="96" y="0"/>
                  <a:pt x="0" y="97"/>
                  <a:pt x="0" y="216"/>
                </a:cubicBezTo>
                <a:cubicBezTo>
                  <a:pt x="0" y="324"/>
                  <a:pt x="79" y="413"/>
                  <a:pt x="182" y="428"/>
                </a:cubicBezTo>
                <a:cubicBezTo>
                  <a:pt x="182" y="494"/>
                  <a:pt x="182" y="494"/>
                  <a:pt x="182" y="494"/>
                </a:cubicBezTo>
                <a:cubicBezTo>
                  <a:pt x="135" y="494"/>
                  <a:pt x="135" y="494"/>
                  <a:pt x="135" y="494"/>
                </a:cubicBezTo>
                <a:cubicBezTo>
                  <a:pt x="126" y="494"/>
                  <a:pt x="119" y="502"/>
                  <a:pt x="119" y="511"/>
                </a:cubicBezTo>
                <a:cubicBezTo>
                  <a:pt x="119" y="541"/>
                  <a:pt x="119" y="541"/>
                  <a:pt x="119" y="541"/>
                </a:cubicBezTo>
                <a:cubicBezTo>
                  <a:pt x="119" y="550"/>
                  <a:pt x="127" y="557"/>
                  <a:pt x="135" y="557"/>
                </a:cubicBezTo>
                <a:cubicBezTo>
                  <a:pt x="182" y="557"/>
                  <a:pt x="182" y="557"/>
                  <a:pt x="182" y="557"/>
                </a:cubicBezTo>
                <a:cubicBezTo>
                  <a:pt x="182" y="604"/>
                  <a:pt x="182" y="604"/>
                  <a:pt x="182" y="604"/>
                </a:cubicBezTo>
                <a:cubicBezTo>
                  <a:pt x="182" y="614"/>
                  <a:pt x="190" y="621"/>
                  <a:pt x="199" y="621"/>
                </a:cubicBezTo>
                <a:cubicBezTo>
                  <a:pt x="229" y="621"/>
                  <a:pt x="229" y="621"/>
                  <a:pt x="229" y="621"/>
                </a:cubicBezTo>
                <a:cubicBezTo>
                  <a:pt x="239" y="621"/>
                  <a:pt x="246" y="614"/>
                  <a:pt x="246" y="604"/>
                </a:cubicBezTo>
                <a:cubicBezTo>
                  <a:pt x="246" y="557"/>
                  <a:pt x="246" y="557"/>
                  <a:pt x="246" y="557"/>
                </a:cubicBezTo>
                <a:cubicBezTo>
                  <a:pt x="293" y="557"/>
                  <a:pt x="293" y="557"/>
                  <a:pt x="293" y="557"/>
                </a:cubicBezTo>
                <a:cubicBezTo>
                  <a:pt x="302" y="557"/>
                  <a:pt x="310" y="550"/>
                  <a:pt x="310" y="541"/>
                </a:cubicBezTo>
                <a:cubicBezTo>
                  <a:pt x="310" y="511"/>
                  <a:pt x="310" y="511"/>
                  <a:pt x="310" y="511"/>
                </a:cubicBezTo>
                <a:cubicBezTo>
                  <a:pt x="310" y="502"/>
                  <a:pt x="302" y="494"/>
                  <a:pt x="293" y="494"/>
                </a:cubicBezTo>
                <a:cubicBezTo>
                  <a:pt x="246" y="494"/>
                  <a:pt x="246" y="494"/>
                  <a:pt x="246" y="494"/>
                </a:cubicBezTo>
                <a:cubicBezTo>
                  <a:pt x="246" y="429"/>
                  <a:pt x="246" y="429"/>
                  <a:pt x="246" y="429"/>
                </a:cubicBezTo>
                <a:cubicBezTo>
                  <a:pt x="350" y="414"/>
                  <a:pt x="430" y="324"/>
                  <a:pt x="430" y="216"/>
                </a:cubicBezTo>
                <a:cubicBezTo>
                  <a:pt x="430" y="97"/>
                  <a:pt x="334" y="0"/>
                  <a:pt x="215" y="0"/>
                </a:cubicBezTo>
                <a:close/>
                <a:moveTo>
                  <a:pt x="367" y="216"/>
                </a:moveTo>
                <a:cubicBezTo>
                  <a:pt x="367" y="300"/>
                  <a:pt x="299" y="368"/>
                  <a:pt x="215" y="368"/>
                </a:cubicBezTo>
                <a:cubicBezTo>
                  <a:pt x="131" y="368"/>
                  <a:pt x="63" y="300"/>
                  <a:pt x="63" y="216"/>
                </a:cubicBezTo>
                <a:cubicBezTo>
                  <a:pt x="63" y="132"/>
                  <a:pt x="131" y="63"/>
                  <a:pt x="215" y="63"/>
                </a:cubicBezTo>
                <a:cubicBezTo>
                  <a:pt x="299" y="63"/>
                  <a:pt x="367" y="132"/>
                  <a:pt x="367" y="216"/>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2" name="Freeform 329"/>
          <p:cNvSpPr>
            <a:spLocks noEditPoints="1"/>
          </p:cNvSpPr>
          <p:nvPr/>
        </p:nvSpPr>
        <p:spPr bwMode="auto">
          <a:xfrm>
            <a:off x="6354234" y="5257801"/>
            <a:ext cx="512233" cy="647700"/>
          </a:xfrm>
          <a:custGeom>
            <a:avLst/>
            <a:gdLst>
              <a:gd name="T0" fmla="*/ 439 w 511"/>
              <a:gd name="T1" fmla="*/ 3 h 645"/>
              <a:gd name="T2" fmla="*/ 287 w 511"/>
              <a:gd name="T3" fmla="*/ 51 h 645"/>
              <a:gd name="T4" fmla="*/ 277 w 511"/>
              <a:gd name="T5" fmla="*/ 72 h 645"/>
              <a:gd name="T6" fmla="*/ 286 w 511"/>
              <a:gd name="T7" fmla="*/ 101 h 645"/>
              <a:gd name="T8" fmla="*/ 307 w 511"/>
              <a:gd name="T9" fmla="*/ 112 h 645"/>
              <a:gd name="T10" fmla="*/ 369 w 511"/>
              <a:gd name="T11" fmla="*/ 93 h 645"/>
              <a:gd name="T12" fmla="*/ 320 w 511"/>
              <a:gd name="T13" fmla="*/ 187 h 645"/>
              <a:gd name="T14" fmla="*/ 49 w 511"/>
              <a:gd name="T15" fmla="*/ 306 h 645"/>
              <a:gd name="T16" fmla="*/ 161 w 511"/>
              <a:gd name="T17" fmla="*/ 595 h 645"/>
              <a:gd name="T18" fmla="*/ 451 w 511"/>
              <a:gd name="T19" fmla="*/ 484 h 645"/>
              <a:gd name="T20" fmla="*/ 378 w 511"/>
              <a:gd name="T21" fmla="*/ 216 h 645"/>
              <a:gd name="T22" fmla="*/ 427 w 511"/>
              <a:gd name="T23" fmla="*/ 123 h 645"/>
              <a:gd name="T24" fmla="*/ 446 w 511"/>
              <a:gd name="T25" fmla="*/ 185 h 645"/>
              <a:gd name="T26" fmla="*/ 468 w 511"/>
              <a:gd name="T27" fmla="*/ 196 h 645"/>
              <a:gd name="T28" fmla="*/ 497 w 511"/>
              <a:gd name="T29" fmla="*/ 187 h 645"/>
              <a:gd name="T30" fmla="*/ 508 w 511"/>
              <a:gd name="T31" fmla="*/ 165 h 645"/>
              <a:gd name="T32" fmla="*/ 474 w 511"/>
              <a:gd name="T33" fmla="*/ 59 h 645"/>
              <a:gd name="T34" fmla="*/ 474 w 511"/>
              <a:gd name="T35" fmla="*/ 59 h 645"/>
              <a:gd name="T36" fmla="*/ 460 w 511"/>
              <a:gd name="T37" fmla="*/ 13 h 645"/>
              <a:gd name="T38" fmla="*/ 439 w 511"/>
              <a:gd name="T39" fmla="*/ 3 h 645"/>
              <a:gd name="T40" fmla="*/ 392 w 511"/>
              <a:gd name="T41" fmla="*/ 458 h 645"/>
              <a:gd name="T42" fmla="*/ 187 w 511"/>
              <a:gd name="T43" fmla="*/ 537 h 645"/>
              <a:gd name="T44" fmla="*/ 108 w 511"/>
              <a:gd name="T45" fmla="*/ 332 h 645"/>
              <a:gd name="T46" fmla="*/ 313 w 511"/>
              <a:gd name="T47" fmla="*/ 253 h 645"/>
              <a:gd name="T48" fmla="*/ 392 w 511"/>
              <a:gd name="T49" fmla="*/ 458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 h="645">
                <a:moveTo>
                  <a:pt x="439" y="3"/>
                </a:moveTo>
                <a:cubicBezTo>
                  <a:pt x="287" y="51"/>
                  <a:pt x="287" y="51"/>
                  <a:pt x="287" y="51"/>
                </a:cubicBezTo>
                <a:cubicBezTo>
                  <a:pt x="278" y="54"/>
                  <a:pt x="274" y="63"/>
                  <a:pt x="277" y="72"/>
                </a:cubicBezTo>
                <a:cubicBezTo>
                  <a:pt x="286" y="101"/>
                  <a:pt x="286" y="101"/>
                  <a:pt x="286" y="101"/>
                </a:cubicBezTo>
                <a:cubicBezTo>
                  <a:pt x="289" y="110"/>
                  <a:pt x="298" y="115"/>
                  <a:pt x="307" y="112"/>
                </a:cubicBezTo>
                <a:cubicBezTo>
                  <a:pt x="369" y="93"/>
                  <a:pt x="369" y="93"/>
                  <a:pt x="369" y="93"/>
                </a:cubicBezTo>
                <a:cubicBezTo>
                  <a:pt x="320" y="187"/>
                  <a:pt x="320" y="187"/>
                  <a:pt x="320" y="187"/>
                </a:cubicBezTo>
                <a:cubicBezTo>
                  <a:pt x="214" y="151"/>
                  <a:pt x="96" y="201"/>
                  <a:pt x="49" y="306"/>
                </a:cubicBezTo>
                <a:cubicBezTo>
                  <a:pt x="0" y="417"/>
                  <a:pt x="50" y="546"/>
                  <a:pt x="161" y="595"/>
                </a:cubicBezTo>
                <a:cubicBezTo>
                  <a:pt x="272" y="645"/>
                  <a:pt x="402" y="595"/>
                  <a:pt x="451" y="484"/>
                </a:cubicBezTo>
                <a:cubicBezTo>
                  <a:pt x="494" y="387"/>
                  <a:pt x="461" y="276"/>
                  <a:pt x="378" y="216"/>
                </a:cubicBezTo>
                <a:cubicBezTo>
                  <a:pt x="427" y="123"/>
                  <a:pt x="427" y="123"/>
                  <a:pt x="427" y="123"/>
                </a:cubicBezTo>
                <a:cubicBezTo>
                  <a:pt x="446" y="185"/>
                  <a:pt x="446" y="185"/>
                  <a:pt x="446" y="185"/>
                </a:cubicBezTo>
                <a:cubicBezTo>
                  <a:pt x="449" y="194"/>
                  <a:pt x="459" y="199"/>
                  <a:pt x="468" y="196"/>
                </a:cubicBezTo>
                <a:cubicBezTo>
                  <a:pt x="497" y="187"/>
                  <a:pt x="497" y="187"/>
                  <a:pt x="497" y="187"/>
                </a:cubicBezTo>
                <a:cubicBezTo>
                  <a:pt x="505" y="184"/>
                  <a:pt x="511" y="175"/>
                  <a:pt x="508" y="165"/>
                </a:cubicBezTo>
                <a:cubicBezTo>
                  <a:pt x="474" y="59"/>
                  <a:pt x="474" y="59"/>
                  <a:pt x="474" y="59"/>
                </a:cubicBezTo>
                <a:cubicBezTo>
                  <a:pt x="474" y="59"/>
                  <a:pt x="474" y="59"/>
                  <a:pt x="474" y="59"/>
                </a:cubicBezTo>
                <a:cubicBezTo>
                  <a:pt x="460" y="13"/>
                  <a:pt x="460" y="13"/>
                  <a:pt x="460" y="13"/>
                </a:cubicBezTo>
                <a:cubicBezTo>
                  <a:pt x="457" y="4"/>
                  <a:pt x="447" y="0"/>
                  <a:pt x="439" y="3"/>
                </a:cubicBezTo>
                <a:close/>
                <a:moveTo>
                  <a:pt x="392" y="458"/>
                </a:moveTo>
                <a:cubicBezTo>
                  <a:pt x="357" y="536"/>
                  <a:pt x="266" y="571"/>
                  <a:pt x="187" y="537"/>
                </a:cubicBezTo>
                <a:cubicBezTo>
                  <a:pt x="109" y="502"/>
                  <a:pt x="73" y="410"/>
                  <a:pt x="108" y="332"/>
                </a:cubicBezTo>
                <a:cubicBezTo>
                  <a:pt x="143" y="253"/>
                  <a:pt x="235" y="218"/>
                  <a:pt x="313" y="253"/>
                </a:cubicBezTo>
                <a:cubicBezTo>
                  <a:pt x="391" y="288"/>
                  <a:pt x="427" y="379"/>
                  <a:pt x="392" y="458"/>
                </a:cubicBezTo>
                <a:close/>
              </a:path>
            </a:pathLst>
          </a:custGeom>
          <a:solidFill>
            <a:schemeClr val="bg1"/>
          </a:solidFill>
          <a:ln>
            <a:noFill/>
          </a:ln>
        </p:spPr>
        <p:txBody>
          <a:bodyPr lIns="121917" tIns="60958" rIns="121917" bIns="60958"/>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nvGrpSpPr>
          <p:cNvPr id="523" name="Group 227"/>
          <p:cNvGrpSpPr/>
          <p:nvPr/>
        </p:nvGrpSpPr>
        <p:grpSpPr>
          <a:xfrm>
            <a:off x="10329484" y="4314402"/>
            <a:ext cx="508000" cy="510117"/>
            <a:chOff x="3346450" y="4684713"/>
            <a:chExt cx="381000" cy="382588"/>
          </a:xfrm>
          <a:solidFill>
            <a:schemeClr val="bg1"/>
          </a:solidFill>
        </p:grpSpPr>
        <p:sp>
          <p:nvSpPr>
            <p:cNvPr id="524" name="Freeform 330"/>
            <p:cNvSpPr/>
            <p:nvPr/>
          </p:nvSpPr>
          <p:spPr bwMode="auto">
            <a:xfrm>
              <a:off x="3389313" y="4905375"/>
              <a:ext cx="115888" cy="115888"/>
            </a:xfrm>
            <a:custGeom>
              <a:avLst/>
              <a:gdLst>
                <a:gd name="T0" fmla="*/ 62 w 73"/>
                <a:gd name="T1" fmla="*/ 0 h 73"/>
                <a:gd name="T2" fmla="*/ 2 w 73"/>
                <a:gd name="T3" fmla="*/ 60 h 73"/>
                <a:gd name="T4" fmla="*/ 0 w 73"/>
                <a:gd name="T5" fmla="*/ 73 h 73"/>
                <a:gd name="T6" fmla="*/ 13 w 73"/>
                <a:gd name="T7" fmla="*/ 70 h 73"/>
                <a:gd name="T8" fmla="*/ 73 w 73"/>
                <a:gd name="T9" fmla="*/ 11 h 73"/>
                <a:gd name="T10" fmla="*/ 62 w 73"/>
                <a:gd name="T11" fmla="*/ 0 h 73"/>
              </a:gdLst>
              <a:ahLst/>
              <a:cxnLst>
                <a:cxn ang="0">
                  <a:pos x="T0" y="T1"/>
                </a:cxn>
                <a:cxn ang="0">
                  <a:pos x="T2" y="T3"/>
                </a:cxn>
                <a:cxn ang="0">
                  <a:pos x="T4" y="T5"/>
                </a:cxn>
                <a:cxn ang="0">
                  <a:pos x="T6" y="T7"/>
                </a:cxn>
                <a:cxn ang="0">
                  <a:pos x="T8" y="T9"/>
                </a:cxn>
                <a:cxn ang="0">
                  <a:pos x="T10" y="T11"/>
                </a:cxn>
              </a:cxnLst>
              <a:rect l="0" t="0" r="r" b="b"/>
              <a:pathLst>
                <a:path w="73" h="73">
                  <a:moveTo>
                    <a:pt x="62" y="0"/>
                  </a:moveTo>
                  <a:lnTo>
                    <a:pt x="2" y="60"/>
                  </a:lnTo>
                  <a:lnTo>
                    <a:pt x="0" y="73"/>
                  </a:lnTo>
                  <a:lnTo>
                    <a:pt x="13" y="70"/>
                  </a:lnTo>
                  <a:lnTo>
                    <a:pt x="73" y="11"/>
                  </a:lnTo>
                  <a:lnTo>
                    <a:pt x="62" y="0"/>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5" name="Freeform 331"/>
            <p:cNvSpPr>
              <a:spLocks noEditPoints="1"/>
            </p:cNvSpPr>
            <p:nvPr/>
          </p:nvSpPr>
          <p:spPr bwMode="auto">
            <a:xfrm>
              <a:off x="3346450" y="4684713"/>
              <a:ext cx="381000" cy="382588"/>
            </a:xfrm>
            <a:custGeom>
              <a:avLst/>
              <a:gdLst>
                <a:gd name="T0" fmla="*/ 506 w 506"/>
                <a:gd name="T1" fmla="*/ 66 h 508"/>
                <a:gd name="T2" fmla="*/ 486 w 506"/>
                <a:gd name="T3" fmla="*/ 20 h 508"/>
                <a:gd name="T4" fmla="*/ 440 w 506"/>
                <a:gd name="T5" fmla="*/ 0 h 508"/>
                <a:gd name="T6" fmla="*/ 393 w 506"/>
                <a:gd name="T7" fmla="*/ 20 h 508"/>
                <a:gd name="T8" fmla="*/ 269 w 506"/>
                <a:gd name="T9" fmla="*/ 144 h 508"/>
                <a:gd name="T10" fmla="*/ 212 w 506"/>
                <a:gd name="T11" fmla="*/ 145 h 508"/>
                <a:gd name="T12" fmla="*/ 210 w 506"/>
                <a:gd name="T13" fmla="*/ 199 h 508"/>
                <a:gd name="T14" fmla="*/ 19 w 506"/>
                <a:gd name="T15" fmla="*/ 391 h 508"/>
                <a:gd name="T16" fmla="*/ 14 w 506"/>
                <a:gd name="T17" fmla="*/ 400 h 508"/>
                <a:gd name="T18" fmla="*/ 1 w 506"/>
                <a:gd name="T19" fmla="*/ 488 h 508"/>
                <a:gd name="T20" fmla="*/ 6 w 506"/>
                <a:gd name="T21" fmla="*/ 503 h 508"/>
                <a:gd name="T22" fmla="*/ 18 w 506"/>
                <a:gd name="T23" fmla="*/ 508 h 508"/>
                <a:gd name="T24" fmla="*/ 21 w 506"/>
                <a:gd name="T25" fmla="*/ 507 h 508"/>
                <a:gd name="T26" fmla="*/ 104 w 506"/>
                <a:gd name="T27" fmla="*/ 490 h 508"/>
                <a:gd name="T28" fmla="*/ 113 w 506"/>
                <a:gd name="T29" fmla="*/ 485 h 508"/>
                <a:gd name="T30" fmla="*/ 304 w 506"/>
                <a:gd name="T31" fmla="*/ 294 h 508"/>
                <a:gd name="T32" fmla="*/ 360 w 506"/>
                <a:gd name="T33" fmla="*/ 293 h 508"/>
                <a:gd name="T34" fmla="*/ 362 w 506"/>
                <a:gd name="T35" fmla="*/ 238 h 508"/>
                <a:gd name="T36" fmla="*/ 486 w 506"/>
                <a:gd name="T37" fmla="*/ 113 h 508"/>
                <a:gd name="T38" fmla="*/ 506 w 506"/>
                <a:gd name="T39" fmla="*/ 66 h 508"/>
                <a:gd name="T40" fmla="*/ 92 w 506"/>
                <a:gd name="T41" fmla="*/ 457 h 508"/>
                <a:gd name="T42" fmla="*/ 39 w 506"/>
                <a:gd name="T43" fmla="*/ 468 h 508"/>
                <a:gd name="T44" fmla="*/ 47 w 506"/>
                <a:gd name="T45" fmla="*/ 411 h 508"/>
                <a:gd name="T46" fmla="*/ 234 w 506"/>
                <a:gd name="T47" fmla="*/ 224 h 508"/>
                <a:gd name="T48" fmla="*/ 279 w 506"/>
                <a:gd name="T49" fmla="*/ 270 h 508"/>
                <a:gd name="T50" fmla="*/ 92 w 506"/>
                <a:gd name="T51" fmla="*/ 45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6" h="508">
                  <a:moveTo>
                    <a:pt x="506" y="66"/>
                  </a:moveTo>
                  <a:cubicBezTo>
                    <a:pt x="506" y="49"/>
                    <a:pt x="499" y="32"/>
                    <a:pt x="486" y="20"/>
                  </a:cubicBezTo>
                  <a:cubicBezTo>
                    <a:pt x="474" y="7"/>
                    <a:pt x="457" y="0"/>
                    <a:pt x="440" y="0"/>
                  </a:cubicBezTo>
                  <a:cubicBezTo>
                    <a:pt x="422" y="0"/>
                    <a:pt x="405" y="7"/>
                    <a:pt x="393" y="20"/>
                  </a:cubicBezTo>
                  <a:cubicBezTo>
                    <a:pt x="269" y="144"/>
                    <a:pt x="269" y="144"/>
                    <a:pt x="269" y="144"/>
                  </a:cubicBezTo>
                  <a:cubicBezTo>
                    <a:pt x="253" y="128"/>
                    <a:pt x="228" y="129"/>
                    <a:pt x="212" y="145"/>
                  </a:cubicBezTo>
                  <a:cubicBezTo>
                    <a:pt x="198" y="160"/>
                    <a:pt x="197" y="183"/>
                    <a:pt x="210" y="199"/>
                  </a:cubicBezTo>
                  <a:cubicBezTo>
                    <a:pt x="19" y="391"/>
                    <a:pt x="19" y="391"/>
                    <a:pt x="19" y="391"/>
                  </a:cubicBezTo>
                  <a:cubicBezTo>
                    <a:pt x="16" y="393"/>
                    <a:pt x="14" y="397"/>
                    <a:pt x="14" y="400"/>
                  </a:cubicBezTo>
                  <a:cubicBezTo>
                    <a:pt x="1" y="488"/>
                    <a:pt x="1" y="488"/>
                    <a:pt x="1" y="488"/>
                  </a:cubicBezTo>
                  <a:cubicBezTo>
                    <a:pt x="0" y="493"/>
                    <a:pt x="2" y="499"/>
                    <a:pt x="6" y="503"/>
                  </a:cubicBezTo>
                  <a:cubicBezTo>
                    <a:pt x="9" y="506"/>
                    <a:pt x="13" y="508"/>
                    <a:pt x="18" y="508"/>
                  </a:cubicBezTo>
                  <a:cubicBezTo>
                    <a:pt x="19" y="508"/>
                    <a:pt x="20" y="508"/>
                    <a:pt x="21" y="507"/>
                  </a:cubicBezTo>
                  <a:cubicBezTo>
                    <a:pt x="104" y="490"/>
                    <a:pt x="104" y="490"/>
                    <a:pt x="104" y="490"/>
                  </a:cubicBezTo>
                  <a:cubicBezTo>
                    <a:pt x="108" y="489"/>
                    <a:pt x="111" y="487"/>
                    <a:pt x="113" y="485"/>
                  </a:cubicBezTo>
                  <a:cubicBezTo>
                    <a:pt x="304" y="294"/>
                    <a:pt x="304" y="294"/>
                    <a:pt x="304" y="294"/>
                  </a:cubicBezTo>
                  <a:cubicBezTo>
                    <a:pt x="320" y="310"/>
                    <a:pt x="345" y="309"/>
                    <a:pt x="360" y="293"/>
                  </a:cubicBezTo>
                  <a:cubicBezTo>
                    <a:pt x="375" y="278"/>
                    <a:pt x="376" y="254"/>
                    <a:pt x="362" y="238"/>
                  </a:cubicBezTo>
                  <a:cubicBezTo>
                    <a:pt x="486" y="113"/>
                    <a:pt x="486" y="113"/>
                    <a:pt x="486" y="113"/>
                  </a:cubicBezTo>
                  <a:cubicBezTo>
                    <a:pt x="499" y="101"/>
                    <a:pt x="506" y="84"/>
                    <a:pt x="506" y="66"/>
                  </a:cubicBezTo>
                  <a:close/>
                  <a:moveTo>
                    <a:pt x="92" y="457"/>
                  </a:moveTo>
                  <a:cubicBezTo>
                    <a:pt x="39" y="468"/>
                    <a:pt x="39" y="468"/>
                    <a:pt x="39" y="468"/>
                  </a:cubicBezTo>
                  <a:cubicBezTo>
                    <a:pt x="47" y="411"/>
                    <a:pt x="47" y="411"/>
                    <a:pt x="47" y="411"/>
                  </a:cubicBezTo>
                  <a:cubicBezTo>
                    <a:pt x="234" y="224"/>
                    <a:pt x="234" y="224"/>
                    <a:pt x="234" y="224"/>
                  </a:cubicBezTo>
                  <a:cubicBezTo>
                    <a:pt x="279" y="270"/>
                    <a:pt x="279" y="270"/>
                    <a:pt x="279" y="270"/>
                  </a:cubicBezTo>
                  <a:lnTo>
                    <a:pt x="92" y="45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26" name="Group 230"/>
          <p:cNvGrpSpPr/>
          <p:nvPr/>
        </p:nvGrpSpPr>
        <p:grpSpPr>
          <a:xfrm>
            <a:off x="9299575" y="4377199"/>
            <a:ext cx="535517" cy="535517"/>
            <a:chOff x="2506662" y="4675188"/>
            <a:chExt cx="401638" cy="401638"/>
          </a:xfrm>
          <a:solidFill>
            <a:schemeClr val="bg1"/>
          </a:solidFill>
        </p:grpSpPr>
        <p:sp>
          <p:nvSpPr>
            <p:cNvPr id="527" name="Freeform 332"/>
            <p:cNvSpPr/>
            <p:nvPr/>
          </p:nvSpPr>
          <p:spPr bwMode="auto">
            <a:xfrm>
              <a:off x="2787650" y="4675188"/>
              <a:ext cx="120650" cy="117475"/>
            </a:xfrm>
            <a:custGeom>
              <a:avLst/>
              <a:gdLst>
                <a:gd name="T0" fmla="*/ 150 w 161"/>
                <a:gd name="T1" fmla="*/ 111 h 158"/>
                <a:gd name="T2" fmla="*/ 50 w 161"/>
                <a:gd name="T3" fmla="*/ 11 h 158"/>
                <a:gd name="T4" fmla="*/ 11 w 161"/>
                <a:gd name="T5" fmla="*/ 11 h 158"/>
                <a:gd name="T6" fmla="*/ 11 w 161"/>
                <a:gd name="T7" fmla="*/ 50 h 158"/>
                <a:gd name="T8" fmla="*/ 111 w 161"/>
                <a:gd name="T9" fmla="*/ 150 h 158"/>
                <a:gd name="T10" fmla="*/ 131 w 161"/>
                <a:gd name="T11" fmla="*/ 158 h 158"/>
                <a:gd name="T12" fmla="*/ 150 w 161"/>
                <a:gd name="T13" fmla="*/ 150 h 158"/>
                <a:gd name="T14" fmla="*/ 150 w 161"/>
                <a:gd name="T15" fmla="*/ 111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58">
                  <a:moveTo>
                    <a:pt x="150" y="111"/>
                  </a:moveTo>
                  <a:cubicBezTo>
                    <a:pt x="50" y="11"/>
                    <a:pt x="50" y="11"/>
                    <a:pt x="50" y="11"/>
                  </a:cubicBezTo>
                  <a:cubicBezTo>
                    <a:pt x="39" y="0"/>
                    <a:pt x="22" y="0"/>
                    <a:pt x="11" y="11"/>
                  </a:cubicBezTo>
                  <a:cubicBezTo>
                    <a:pt x="0" y="22"/>
                    <a:pt x="0" y="39"/>
                    <a:pt x="11" y="50"/>
                  </a:cubicBezTo>
                  <a:cubicBezTo>
                    <a:pt x="111" y="150"/>
                    <a:pt x="111" y="150"/>
                    <a:pt x="111" y="150"/>
                  </a:cubicBezTo>
                  <a:cubicBezTo>
                    <a:pt x="117" y="156"/>
                    <a:pt x="124" y="158"/>
                    <a:pt x="131" y="158"/>
                  </a:cubicBezTo>
                  <a:cubicBezTo>
                    <a:pt x="138" y="158"/>
                    <a:pt x="145" y="156"/>
                    <a:pt x="150" y="150"/>
                  </a:cubicBezTo>
                  <a:cubicBezTo>
                    <a:pt x="161" y="140"/>
                    <a:pt x="161" y="122"/>
                    <a:pt x="150" y="11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8" name="Freeform 333"/>
            <p:cNvSpPr>
              <a:spLocks noEditPoints="1"/>
            </p:cNvSpPr>
            <p:nvPr/>
          </p:nvSpPr>
          <p:spPr bwMode="auto">
            <a:xfrm>
              <a:off x="2506662" y="4748213"/>
              <a:ext cx="328613" cy="328613"/>
            </a:xfrm>
            <a:custGeom>
              <a:avLst/>
              <a:gdLst>
                <a:gd name="T0" fmla="*/ 398 w 437"/>
                <a:gd name="T1" fmla="*/ 0 h 438"/>
                <a:gd name="T2" fmla="*/ 344 w 437"/>
                <a:gd name="T3" fmla="*/ 54 h 438"/>
                <a:gd name="T4" fmla="*/ 313 w 437"/>
                <a:gd name="T5" fmla="*/ 23 h 438"/>
                <a:gd name="T6" fmla="*/ 287 w 437"/>
                <a:gd name="T7" fmla="*/ 23 h 438"/>
                <a:gd name="T8" fmla="*/ 88 w 437"/>
                <a:gd name="T9" fmla="*/ 222 h 438"/>
                <a:gd name="T10" fmla="*/ 82 w 437"/>
                <a:gd name="T11" fmla="*/ 235 h 438"/>
                <a:gd name="T12" fmla="*/ 82 w 437"/>
                <a:gd name="T13" fmla="*/ 323 h 438"/>
                <a:gd name="T14" fmla="*/ 3 w 437"/>
                <a:gd name="T15" fmla="*/ 419 h 438"/>
                <a:gd name="T16" fmla="*/ 3 w 437"/>
                <a:gd name="T17" fmla="*/ 432 h 438"/>
                <a:gd name="T18" fmla="*/ 18 w 437"/>
                <a:gd name="T19" fmla="*/ 434 h 438"/>
                <a:gd name="T20" fmla="*/ 114 w 437"/>
                <a:gd name="T21" fmla="*/ 354 h 438"/>
                <a:gd name="T22" fmla="*/ 202 w 437"/>
                <a:gd name="T23" fmla="*/ 354 h 438"/>
                <a:gd name="T24" fmla="*/ 215 w 437"/>
                <a:gd name="T25" fmla="*/ 349 h 438"/>
                <a:gd name="T26" fmla="*/ 414 w 437"/>
                <a:gd name="T27" fmla="*/ 150 h 438"/>
                <a:gd name="T28" fmla="*/ 414 w 437"/>
                <a:gd name="T29" fmla="*/ 124 h 438"/>
                <a:gd name="T30" fmla="*/ 383 w 437"/>
                <a:gd name="T31" fmla="*/ 93 h 438"/>
                <a:gd name="T32" fmla="*/ 437 w 437"/>
                <a:gd name="T33" fmla="*/ 39 h 438"/>
                <a:gd name="T34" fmla="*/ 398 w 437"/>
                <a:gd name="T35" fmla="*/ 0 h 438"/>
                <a:gd name="T36" fmla="*/ 194 w 437"/>
                <a:gd name="T37" fmla="*/ 317 h 438"/>
                <a:gd name="T38" fmla="*/ 119 w 437"/>
                <a:gd name="T39" fmla="*/ 317 h 438"/>
                <a:gd name="T40" fmla="*/ 119 w 437"/>
                <a:gd name="T41" fmla="*/ 243 h 438"/>
                <a:gd name="T42" fmla="*/ 139 w 437"/>
                <a:gd name="T43" fmla="*/ 224 h 438"/>
                <a:gd name="T44" fmla="*/ 167 w 437"/>
                <a:gd name="T45" fmla="*/ 252 h 438"/>
                <a:gd name="T46" fmla="*/ 173 w 437"/>
                <a:gd name="T47" fmla="*/ 255 h 438"/>
                <a:gd name="T48" fmla="*/ 180 w 437"/>
                <a:gd name="T49" fmla="*/ 252 h 438"/>
                <a:gd name="T50" fmla="*/ 180 w 437"/>
                <a:gd name="T51" fmla="*/ 239 h 438"/>
                <a:gd name="T52" fmla="*/ 152 w 437"/>
                <a:gd name="T53" fmla="*/ 211 h 438"/>
                <a:gd name="T54" fmla="*/ 179 w 437"/>
                <a:gd name="T55" fmla="*/ 183 h 438"/>
                <a:gd name="T56" fmla="*/ 189 w 437"/>
                <a:gd name="T57" fmla="*/ 193 h 438"/>
                <a:gd name="T58" fmla="*/ 196 w 437"/>
                <a:gd name="T59" fmla="*/ 196 h 438"/>
                <a:gd name="T60" fmla="*/ 202 w 437"/>
                <a:gd name="T61" fmla="*/ 193 h 438"/>
                <a:gd name="T62" fmla="*/ 202 w 437"/>
                <a:gd name="T63" fmla="*/ 180 h 438"/>
                <a:gd name="T64" fmla="*/ 192 w 437"/>
                <a:gd name="T65" fmla="*/ 170 h 438"/>
                <a:gd name="T66" fmla="*/ 220 w 437"/>
                <a:gd name="T67" fmla="*/ 142 h 438"/>
                <a:gd name="T68" fmla="*/ 248 w 437"/>
                <a:gd name="T69" fmla="*/ 171 h 438"/>
                <a:gd name="T70" fmla="*/ 255 w 437"/>
                <a:gd name="T71" fmla="*/ 173 h 438"/>
                <a:gd name="T72" fmla="*/ 261 w 437"/>
                <a:gd name="T73" fmla="*/ 171 h 438"/>
                <a:gd name="T74" fmla="*/ 261 w 437"/>
                <a:gd name="T75" fmla="*/ 158 h 438"/>
                <a:gd name="T76" fmla="*/ 233 w 437"/>
                <a:gd name="T77" fmla="*/ 129 h 438"/>
                <a:gd name="T78" fmla="*/ 261 w 437"/>
                <a:gd name="T79" fmla="*/ 102 h 438"/>
                <a:gd name="T80" fmla="*/ 270 w 437"/>
                <a:gd name="T81" fmla="*/ 112 h 438"/>
                <a:gd name="T82" fmla="*/ 277 w 437"/>
                <a:gd name="T83" fmla="*/ 114 h 438"/>
                <a:gd name="T84" fmla="*/ 283 w 437"/>
                <a:gd name="T85" fmla="*/ 112 h 438"/>
                <a:gd name="T86" fmla="*/ 283 w 437"/>
                <a:gd name="T87" fmla="*/ 99 h 438"/>
                <a:gd name="T88" fmla="*/ 274 w 437"/>
                <a:gd name="T89" fmla="*/ 89 h 438"/>
                <a:gd name="T90" fmla="*/ 300 w 437"/>
                <a:gd name="T91" fmla="*/ 62 h 438"/>
                <a:gd name="T92" fmla="*/ 375 w 437"/>
                <a:gd name="T93" fmla="*/ 137 h 438"/>
                <a:gd name="T94" fmla="*/ 194 w 437"/>
                <a:gd name="T95" fmla="*/ 31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7" h="438">
                  <a:moveTo>
                    <a:pt x="398" y="0"/>
                  </a:moveTo>
                  <a:cubicBezTo>
                    <a:pt x="344" y="54"/>
                    <a:pt x="344" y="54"/>
                    <a:pt x="344" y="54"/>
                  </a:cubicBezTo>
                  <a:cubicBezTo>
                    <a:pt x="313" y="23"/>
                    <a:pt x="313" y="23"/>
                    <a:pt x="313" y="23"/>
                  </a:cubicBezTo>
                  <a:cubicBezTo>
                    <a:pt x="306" y="16"/>
                    <a:pt x="295" y="16"/>
                    <a:pt x="287" y="23"/>
                  </a:cubicBezTo>
                  <a:cubicBezTo>
                    <a:pt x="88" y="222"/>
                    <a:pt x="88" y="222"/>
                    <a:pt x="88" y="222"/>
                  </a:cubicBezTo>
                  <a:cubicBezTo>
                    <a:pt x="84" y="226"/>
                    <a:pt x="82" y="230"/>
                    <a:pt x="82" y="235"/>
                  </a:cubicBezTo>
                  <a:cubicBezTo>
                    <a:pt x="82" y="323"/>
                    <a:pt x="82" y="323"/>
                    <a:pt x="82" y="323"/>
                  </a:cubicBezTo>
                  <a:cubicBezTo>
                    <a:pt x="3" y="419"/>
                    <a:pt x="3" y="419"/>
                    <a:pt x="3" y="419"/>
                  </a:cubicBezTo>
                  <a:cubicBezTo>
                    <a:pt x="0" y="423"/>
                    <a:pt x="0" y="428"/>
                    <a:pt x="3" y="432"/>
                  </a:cubicBezTo>
                  <a:cubicBezTo>
                    <a:pt x="7" y="437"/>
                    <a:pt x="14" y="438"/>
                    <a:pt x="18" y="434"/>
                  </a:cubicBezTo>
                  <a:cubicBezTo>
                    <a:pt x="114" y="354"/>
                    <a:pt x="114" y="354"/>
                    <a:pt x="114" y="354"/>
                  </a:cubicBezTo>
                  <a:cubicBezTo>
                    <a:pt x="202" y="354"/>
                    <a:pt x="202" y="354"/>
                    <a:pt x="202" y="354"/>
                  </a:cubicBezTo>
                  <a:cubicBezTo>
                    <a:pt x="207" y="354"/>
                    <a:pt x="211" y="352"/>
                    <a:pt x="215" y="349"/>
                  </a:cubicBezTo>
                  <a:cubicBezTo>
                    <a:pt x="414" y="150"/>
                    <a:pt x="414" y="150"/>
                    <a:pt x="414" y="150"/>
                  </a:cubicBezTo>
                  <a:cubicBezTo>
                    <a:pt x="421" y="142"/>
                    <a:pt x="421" y="131"/>
                    <a:pt x="414" y="124"/>
                  </a:cubicBezTo>
                  <a:cubicBezTo>
                    <a:pt x="383" y="93"/>
                    <a:pt x="383" y="93"/>
                    <a:pt x="383" y="93"/>
                  </a:cubicBezTo>
                  <a:cubicBezTo>
                    <a:pt x="437" y="39"/>
                    <a:pt x="437" y="39"/>
                    <a:pt x="437" y="39"/>
                  </a:cubicBezTo>
                  <a:lnTo>
                    <a:pt x="398" y="0"/>
                  </a:lnTo>
                  <a:close/>
                  <a:moveTo>
                    <a:pt x="194" y="317"/>
                  </a:moveTo>
                  <a:cubicBezTo>
                    <a:pt x="119" y="317"/>
                    <a:pt x="119" y="317"/>
                    <a:pt x="119" y="317"/>
                  </a:cubicBezTo>
                  <a:cubicBezTo>
                    <a:pt x="119" y="243"/>
                    <a:pt x="119" y="243"/>
                    <a:pt x="119" y="243"/>
                  </a:cubicBezTo>
                  <a:cubicBezTo>
                    <a:pt x="139" y="224"/>
                    <a:pt x="139" y="224"/>
                    <a:pt x="139" y="224"/>
                  </a:cubicBezTo>
                  <a:cubicBezTo>
                    <a:pt x="167" y="252"/>
                    <a:pt x="167" y="252"/>
                    <a:pt x="167" y="252"/>
                  </a:cubicBezTo>
                  <a:cubicBezTo>
                    <a:pt x="169" y="254"/>
                    <a:pt x="171" y="255"/>
                    <a:pt x="173" y="255"/>
                  </a:cubicBezTo>
                  <a:cubicBezTo>
                    <a:pt x="176" y="255"/>
                    <a:pt x="178" y="254"/>
                    <a:pt x="180" y="252"/>
                  </a:cubicBezTo>
                  <a:cubicBezTo>
                    <a:pt x="184" y="248"/>
                    <a:pt x="184" y="243"/>
                    <a:pt x="180" y="239"/>
                  </a:cubicBezTo>
                  <a:cubicBezTo>
                    <a:pt x="152" y="211"/>
                    <a:pt x="152" y="211"/>
                    <a:pt x="152" y="211"/>
                  </a:cubicBezTo>
                  <a:cubicBezTo>
                    <a:pt x="179" y="183"/>
                    <a:pt x="179" y="183"/>
                    <a:pt x="179" y="183"/>
                  </a:cubicBezTo>
                  <a:cubicBezTo>
                    <a:pt x="189" y="193"/>
                    <a:pt x="189" y="193"/>
                    <a:pt x="189" y="193"/>
                  </a:cubicBezTo>
                  <a:cubicBezTo>
                    <a:pt x="191" y="195"/>
                    <a:pt x="193" y="196"/>
                    <a:pt x="196" y="196"/>
                  </a:cubicBezTo>
                  <a:cubicBezTo>
                    <a:pt x="198" y="196"/>
                    <a:pt x="200" y="195"/>
                    <a:pt x="202" y="193"/>
                  </a:cubicBezTo>
                  <a:cubicBezTo>
                    <a:pt x="206" y="189"/>
                    <a:pt x="206" y="183"/>
                    <a:pt x="202" y="180"/>
                  </a:cubicBezTo>
                  <a:cubicBezTo>
                    <a:pt x="192" y="170"/>
                    <a:pt x="192" y="170"/>
                    <a:pt x="192" y="170"/>
                  </a:cubicBezTo>
                  <a:cubicBezTo>
                    <a:pt x="220" y="142"/>
                    <a:pt x="220" y="142"/>
                    <a:pt x="220" y="142"/>
                  </a:cubicBezTo>
                  <a:cubicBezTo>
                    <a:pt x="248" y="171"/>
                    <a:pt x="248" y="171"/>
                    <a:pt x="248" y="171"/>
                  </a:cubicBezTo>
                  <a:cubicBezTo>
                    <a:pt x="250" y="173"/>
                    <a:pt x="252" y="173"/>
                    <a:pt x="255" y="173"/>
                  </a:cubicBezTo>
                  <a:cubicBezTo>
                    <a:pt x="257" y="173"/>
                    <a:pt x="259" y="173"/>
                    <a:pt x="261" y="171"/>
                  </a:cubicBezTo>
                  <a:cubicBezTo>
                    <a:pt x="265" y="167"/>
                    <a:pt x="265" y="161"/>
                    <a:pt x="261" y="158"/>
                  </a:cubicBezTo>
                  <a:cubicBezTo>
                    <a:pt x="233" y="129"/>
                    <a:pt x="233" y="129"/>
                    <a:pt x="233" y="129"/>
                  </a:cubicBezTo>
                  <a:cubicBezTo>
                    <a:pt x="261" y="102"/>
                    <a:pt x="261" y="102"/>
                    <a:pt x="261" y="102"/>
                  </a:cubicBezTo>
                  <a:cubicBezTo>
                    <a:pt x="270" y="112"/>
                    <a:pt x="270" y="112"/>
                    <a:pt x="270" y="112"/>
                  </a:cubicBezTo>
                  <a:cubicBezTo>
                    <a:pt x="272" y="113"/>
                    <a:pt x="274" y="114"/>
                    <a:pt x="277" y="114"/>
                  </a:cubicBezTo>
                  <a:cubicBezTo>
                    <a:pt x="279" y="114"/>
                    <a:pt x="281" y="113"/>
                    <a:pt x="283" y="112"/>
                  </a:cubicBezTo>
                  <a:cubicBezTo>
                    <a:pt x="287" y="108"/>
                    <a:pt x="287" y="102"/>
                    <a:pt x="283" y="99"/>
                  </a:cubicBezTo>
                  <a:cubicBezTo>
                    <a:pt x="274" y="89"/>
                    <a:pt x="274" y="89"/>
                    <a:pt x="274" y="89"/>
                  </a:cubicBezTo>
                  <a:cubicBezTo>
                    <a:pt x="300" y="62"/>
                    <a:pt x="300" y="62"/>
                    <a:pt x="300" y="62"/>
                  </a:cubicBezTo>
                  <a:cubicBezTo>
                    <a:pt x="375" y="137"/>
                    <a:pt x="375" y="137"/>
                    <a:pt x="375" y="137"/>
                  </a:cubicBezTo>
                  <a:lnTo>
                    <a:pt x="194" y="317"/>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29" name="Freeform 334"/>
            <p:cNvSpPr/>
            <p:nvPr/>
          </p:nvSpPr>
          <p:spPr bwMode="auto">
            <a:xfrm>
              <a:off x="2638425" y="4843463"/>
              <a:ext cx="134938" cy="134938"/>
            </a:xfrm>
            <a:custGeom>
              <a:avLst/>
              <a:gdLst>
                <a:gd name="T0" fmla="*/ 4 w 180"/>
                <a:gd name="T1" fmla="*/ 176 h 179"/>
                <a:gd name="T2" fmla="*/ 10 w 180"/>
                <a:gd name="T3" fmla="*/ 179 h 179"/>
                <a:gd name="T4" fmla="*/ 16 w 180"/>
                <a:gd name="T5" fmla="*/ 176 h 179"/>
                <a:gd name="T6" fmla="*/ 177 w 180"/>
                <a:gd name="T7" fmla="*/ 15 h 179"/>
                <a:gd name="T8" fmla="*/ 177 w 180"/>
                <a:gd name="T9" fmla="*/ 3 h 179"/>
                <a:gd name="T10" fmla="*/ 165 w 180"/>
                <a:gd name="T11" fmla="*/ 3 h 179"/>
                <a:gd name="T12" fmla="*/ 4 w 180"/>
                <a:gd name="T13" fmla="*/ 164 h 179"/>
                <a:gd name="T14" fmla="*/ 4 w 180"/>
                <a:gd name="T15" fmla="*/ 176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179">
                  <a:moveTo>
                    <a:pt x="4" y="176"/>
                  </a:moveTo>
                  <a:cubicBezTo>
                    <a:pt x="5" y="178"/>
                    <a:pt x="7" y="179"/>
                    <a:pt x="10" y="179"/>
                  </a:cubicBezTo>
                  <a:cubicBezTo>
                    <a:pt x="12" y="179"/>
                    <a:pt x="14" y="178"/>
                    <a:pt x="16" y="176"/>
                  </a:cubicBezTo>
                  <a:cubicBezTo>
                    <a:pt x="177" y="15"/>
                    <a:pt x="177" y="15"/>
                    <a:pt x="177" y="15"/>
                  </a:cubicBezTo>
                  <a:cubicBezTo>
                    <a:pt x="180" y="12"/>
                    <a:pt x="180" y="6"/>
                    <a:pt x="177" y="3"/>
                  </a:cubicBezTo>
                  <a:cubicBezTo>
                    <a:pt x="173" y="0"/>
                    <a:pt x="168" y="0"/>
                    <a:pt x="165" y="3"/>
                  </a:cubicBezTo>
                  <a:cubicBezTo>
                    <a:pt x="4" y="164"/>
                    <a:pt x="4" y="164"/>
                    <a:pt x="4" y="164"/>
                  </a:cubicBezTo>
                  <a:cubicBezTo>
                    <a:pt x="0" y="167"/>
                    <a:pt x="0" y="173"/>
                    <a:pt x="4" y="17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0" name="Group 234"/>
          <p:cNvGrpSpPr/>
          <p:nvPr/>
        </p:nvGrpSpPr>
        <p:grpSpPr>
          <a:xfrm>
            <a:off x="8362654" y="4336180"/>
            <a:ext cx="486833" cy="533400"/>
            <a:chOff x="1693862" y="4675188"/>
            <a:chExt cx="365125" cy="400050"/>
          </a:xfrm>
          <a:solidFill>
            <a:schemeClr val="bg1"/>
          </a:solidFill>
        </p:grpSpPr>
        <p:sp>
          <p:nvSpPr>
            <p:cNvPr id="531" name="Freeform 335"/>
            <p:cNvSpPr/>
            <p:nvPr/>
          </p:nvSpPr>
          <p:spPr bwMode="auto">
            <a:xfrm>
              <a:off x="1811337" y="4675188"/>
              <a:ext cx="130175" cy="130175"/>
            </a:xfrm>
            <a:custGeom>
              <a:avLst/>
              <a:gdLst>
                <a:gd name="T0" fmla="*/ 92 w 174"/>
                <a:gd name="T1" fmla="*/ 171 h 173"/>
                <a:gd name="T2" fmla="*/ 171 w 174"/>
                <a:gd name="T3" fmla="*/ 82 h 173"/>
                <a:gd name="T4" fmla="*/ 82 w 174"/>
                <a:gd name="T5" fmla="*/ 3 h 173"/>
                <a:gd name="T6" fmla="*/ 3 w 174"/>
                <a:gd name="T7" fmla="*/ 92 h 173"/>
                <a:gd name="T8" fmla="*/ 92 w 174"/>
                <a:gd name="T9" fmla="*/ 171 h 173"/>
              </a:gdLst>
              <a:ahLst/>
              <a:cxnLst>
                <a:cxn ang="0">
                  <a:pos x="T0" y="T1"/>
                </a:cxn>
                <a:cxn ang="0">
                  <a:pos x="T2" y="T3"/>
                </a:cxn>
                <a:cxn ang="0">
                  <a:pos x="T4" y="T5"/>
                </a:cxn>
                <a:cxn ang="0">
                  <a:pos x="T6" y="T7"/>
                </a:cxn>
                <a:cxn ang="0">
                  <a:pos x="T8" y="T9"/>
                </a:cxn>
              </a:cxnLst>
              <a:rect l="0" t="0" r="r" b="b"/>
              <a:pathLst>
                <a:path w="174" h="173">
                  <a:moveTo>
                    <a:pt x="92" y="171"/>
                  </a:moveTo>
                  <a:cubicBezTo>
                    <a:pt x="138" y="168"/>
                    <a:pt x="174" y="128"/>
                    <a:pt x="171" y="82"/>
                  </a:cubicBezTo>
                  <a:cubicBezTo>
                    <a:pt x="168" y="36"/>
                    <a:pt x="128" y="0"/>
                    <a:pt x="82" y="3"/>
                  </a:cubicBezTo>
                  <a:cubicBezTo>
                    <a:pt x="36" y="6"/>
                    <a:pt x="0" y="46"/>
                    <a:pt x="3" y="92"/>
                  </a:cubicBezTo>
                  <a:cubicBezTo>
                    <a:pt x="6" y="138"/>
                    <a:pt x="46" y="173"/>
                    <a:pt x="92" y="171"/>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2" name="Freeform 336"/>
            <p:cNvSpPr/>
            <p:nvPr/>
          </p:nvSpPr>
          <p:spPr bwMode="auto">
            <a:xfrm>
              <a:off x="1693862" y="4826000"/>
              <a:ext cx="365125" cy="249238"/>
            </a:xfrm>
            <a:custGeom>
              <a:avLst/>
              <a:gdLst>
                <a:gd name="T0" fmla="*/ 457 w 486"/>
                <a:gd name="T1" fmla="*/ 129 h 331"/>
                <a:gd name="T2" fmla="*/ 254 w 486"/>
                <a:gd name="T3" fmla="*/ 0 h 331"/>
                <a:gd name="T4" fmla="*/ 254 w 486"/>
                <a:gd name="T5" fmla="*/ 106 h 331"/>
                <a:gd name="T6" fmla="*/ 254 w 486"/>
                <a:gd name="T7" fmla="*/ 107 h 331"/>
                <a:gd name="T8" fmla="*/ 257 w 486"/>
                <a:gd name="T9" fmla="*/ 108 h 331"/>
                <a:gd name="T10" fmla="*/ 263 w 486"/>
                <a:gd name="T11" fmla="*/ 110 h 331"/>
                <a:gd name="T12" fmla="*/ 276 w 486"/>
                <a:gd name="T13" fmla="*/ 66 h 331"/>
                <a:gd name="T14" fmla="*/ 346 w 486"/>
                <a:gd name="T15" fmla="*/ 234 h 331"/>
                <a:gd name="T16" fmla="*/ 279 w 486"/>
                <a:gd name="T17" fmla="*/ 212 h 331"/>
                <a:gd name="T18" fmla="*/ 267 w 486"/>
                <a:gd name="T19" fmla="*/ 185 h 331"/>
                <a:gd name="T20" fmla="*/ 264 w 486"/>
                <a:gd name="T21" fmla="*/ 137 h 331"/>
                <a:gd name="T22" fmla="*/ 262 w 486"/>
                <a:gd name="T23" fmla="*/ 136 h 331"/>
                <a:gd name="T24" fmla="*/ 222 w 486"/>
                <a:gd name="T25" fmla="*/ 136 h 331"/>
                <a:gd name="T26" fmla="*/ 219 w 486"/>
                <a:gd name="T27" fmla="*/ 185 h 331"/>
                <a:gd name="T28" fmla="*/ 207 w 486"/>
                <a:gd name="T29" fmla="*/ 212 h 331"/>
                <a:gd name="T30" fmla="*/ 140 w 486"/>
                <a:gd name="T31" fmla="*/ 234 h 331"/>
                <a:gd name="T32" fmla="*/ 210 w 486"/>
                <a:gd name="T33" fmla="*/ 66 h 331"/>
                <a:gd name="T34" fmla="*/ 223 w 486"/>
                <a:gd name="T35" fmla="*/ 110 h 331"/>
                <a:gd name="T36" fmla="*/ 229 w 486"/>
                <a:gd name="T37" fmla="*/ 108 h 331"/>
                <a:gd name="T38" fmla="*/ 231 w 486"/>
                <a:gd name="T39" fmla="*/ 107 h 331"/>
                <a:gd name="T40" fmla="*/ 231 w 486"/>
                <a:gd name="T41" fmla="*/ 106 h 331"/>
                <a:gd name="T42" fmla="*/ 231 w 486"/>
                <a:gd name="T43" fmla="*/ 104 h 331"/>
                <a:gd name="T44" fmla="*/ 231 w 486"/>
                <a:gd name="T45" fmla="*/ 0 h 331"/>
                <a:gd name="T46" fmla="*/ 29 w 486"/>
                <a:gd name="T47" fmla="*/ 129 h 331"/>
                <a:gd name="T48" fmla="*/ 0 w 486"/>
                <a:gd name="T49" fmla="*/ 331 h 331"/>
                <a:gd name="T50" fmla="*/ 69 w 486"/>
                <a:gd name="T51" fmla="*/ 331 h 331"/>
                <a:gd name="T52" fmla="*/ 100 w 486"/>
                <a:gd name="T53" fmla="*/ 159 h 331"/>
                <a:gd name="T54" fmla="*/ 110 w 486"/>
                <a:gd name="T55" fmla="*/ 151 h 331"/>
                <a:gd name="T56" fmla="*/ 117 w 486"/>
                <a:gd name="T57" fmla="*/ 160 h 331"/>
                <a:gd name="T58" fmla="*/ 109 w 486"/>
                <a:gd name="T59" fmla="*/ 331 h 331"/>
                <a:gd name="T60" fmla="*/ 218 w 486"/>
                <a:gd name="T61" fmla="*/ 331 h 331"/>
                <a:gd name="T62" fmla="*/ 242 w 486"/>
                <a:gd name="T63" fmla="*/ 331 h 331"/>
                <a:gd name="T64" fmla="*/ 377 w 486"/>
                <a:gd name="T65" fmla="*/ 331 h 331"/>
                <a:gd name="T66" fmla="*/ 369 w 486"/>
                <a:gd name="T67" fmla="*/ 160 h 331"/>
                <a:gd name="T68" fmla="*/ 376 w 486"/>
                <a:gd name="T69" fmla="*/ 151 h 331"/>
                <a:gd name="T70" fmla="*/ 386 w 486"/>
                <a:gd name="T71" fmla="*/ 159 h 331"/>
                <a:gd name="T72" fmla="*/ 417 w 486"/>
                <a:gd name="T73" fmla="*/ 331 h 331"/>
                <a:gd name="T74" fmla="*/ 486 w 486"/>
                <a:gd name="T75" fmla="*/ 331 h 331"/>
                <a:gd name="T76" fmla="*/ 457 w 486"/>
                <a:gd name="T77" fmla="*/ 129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6" h="331">
                  <a:moveTo>
                    <a:pt x="457" y="129"/>
                  </a:moveTo>
                  <a:cubicBezTo>
                    <a:pt x="432" y="23"/>
                    <a:pt x="349" y="1"/>
                    <a:pt x="254" y="0"/>
                  </a:cubicBezTo>
                  <a:cubicBezTo>
                    <a:pt x="254" y="106"/>
                    <a:pt x="254" y="106"/>
                    <a:pt x="254" y="106"/>
                  </a:cubicBezTo>
                  <a:cubicBezTo>
                    <a:pt x="254" y="106"/>
                    <a:pt x="254" y="107"/>
                    <a:pt x="254" y="107"/>
                  </a:cubicBezTo>
                  <a:cubicBezTo>
                    <a:pt x="255" y="108"/>
                    <a:pt x="256" y="108"/>
                    <a:pt x="257" y="108"/>
                  </a:cubicBezTo>
                  <a:cubicBezTo>
                    <a:pt x="259" y="109"/>
                    <a:pt x="261" y="109"/>
                    <a:pt x="263" y="110"/>
                  </a:cubicBezTo>
                  <a:cubicBezTo>
                    <a:pt x="264" y="86"/>
                    <a:pt x="267" y="67"/>
                    <a:pt x="276" y="66"/>
                  </a:cubicBezTo>
                  <a:cubicBezTo>
                    <a:pt x="342" y="62"/>
                    <a:pt x="372" y="222"/>
                    <a:pt x="346" y="234"/>
                  </a:cubicBezTo>
                  <a:cubicBezTo>
                    <a:pt x="326" y="243"/>
                    <a:pt x="297" y="226"/>
                    <a:pt x="279" y="212"/>
                  </a:cubicBezTo>
                  <a:cubicBezTo>
                    <a:pt x="269" y="205"/>
                    <a:pt x="268" y="195"/>
                    <a:pt x="267" y="185"/>
                  </a:cubicBezTo>
                  <a:cubicBezTo>
                    <a:pt x="266" y="173"/>
                    <a:pt x="264" y="155"/>
                    <a:pt x="264" y="137"/>
                  </a:cubicBezTo>
                  <a:cubicBezTo>
                    <a:pt x="263" y="137"/>
                    <a:pt x="263" y="136"/>
                    <a:pt x="262" y="136"/>
                  </a:cubicBezTo>
                  <a:cubicBezTo>
                    <a:pt x="249" y="131"/>
                    <a:pt x="235" y="131"/>
                    <a:pt x="222" y="136"/>
                  </a:cubicBezTo>
                  <a:cubicBezTo>
                    <a:pt x="222" y="154"/>
                    <a:pt x="220" y="173"/>
                    <a:pt x="219" y="185"/>
                  </a:cubicBezTo>
                  <a:cubicBezTo>
                    <a:pt x="218" y="195"/>
                    <a:pt x="217" y="205"/>
                    <a:pt x="207" y="212"/>
                  </a:cubicBezTo>
                  <a:cubicBezTo>
                    <a:pt x="189" y="226"/>
                    <a:pt x="160" y="243"/>
                    <a:pt x="140" y="234"/>
                  </a:cubicBezTo>
                  <a:cubicBezTo>
                    <a:pt x="114" y="222"/>
                    <a:pt x="144" y="62"/>
                    <a:pt x="210" y="66"/>
                  </a:cubicBezTo>
                  <a:cubicBezTo>
                    <a:pt x="219" y="67"/>
                    <a:pt x="222" y="86"/>
                    <a:pt x="223" y="110"/>
                  </a:cubicBezTo>
                  <a:cubicBezTo>
                    <a:pt x="225" y="109"/>
                    <a:pt x="227" y="108"/>
                    <a:pt x="229" y="108"/>
                  </a:cubicBezTo>
                  <a:cubicBezTo>
                    <a:pt x="230" y="108"/>
                    <a:pt x="231" y="108"/>
                    <a:pt x="231" y="107"/>
                  </a:cubicBezTo>
                  <a:cubicBezTo>
                    <a:pt x="231" y="107"/>
                    <a:pt x="231" y="106"/>
                    <a:pt x="231" y="106"/>
                  </a:cubicBezTo>
                  <a:cubicBezTo>
                    <a:pt x="231" y="104"/>
                    <a:pt x="231" y="104"/>
                    <a:pt x="231" y="104"/>
                  </a:cubicBezTo>
                  <a:cubicBezTo>
                    <a:pt x="231" y="0"/>
                    <a:pt x="231" y="0"/>
                    <a:pt x="231" y="0"/>
                  </a:cubicBezTo>
                  <a:cubicBezTo>
                    <a:pt x="136" y="1"/>
                    <a:pt x="54" y="23"/>
                    <a:pt x="29" y="129"/>
                  </a:cubicBezTo>
                  <a:cubicBezTo>
                    <a:pt x="0" y="331"/>
                    <a:pt x="0" y="331"/>
                    <a:pt x="0" y="331"/>
                  </a:cubicBezTo>
                  <a:cubicBezTo>
                    <a:pt x="69" y="331"/>
                    <a:pt x="69" y="331"/>
                    <a:pt x="69" y="331"/>
                  </a:cubicBezTo>
                  <a:cubicBezTo>
                    <a:pt x="100" y="159"/>
                    <a:pt x="100" y="159"/>
                    <a:pt x="100" y="159"/>
                  </a:cubicBezTo>
                  <a:cubicBezTo>
                    <a:pt x="102" y="154"/>
                    <a:pt x="105" y="151"/>
                    <a:pt x="110" y="151"/>
                  </a:cubicBezTo>
                  <a:cubicBezTo>
                    <a:pt x="114" y="152"/>
                    <a:pt x="118" y="154"/>
                    <a:pt x="117" y="160"/>
                  </a:cubicBezTo>
                  <a:cubicBezTo>
                    <a:pt x="109" y="331"/>
                    <a:pt x="109" y="331"/>
                    <a:pt x="109" y="331"/>
                  </a:cubicBezTo>
                  <a:cubicBezTo>
                    <a:pt x="218" y="331"/>
                    <a:pt x="218" y="331"/>
                    <a:pt x="218" y="331"/>
                  </a:cubicBezTo>
                  <a:cubicBezTo>
                    <a:pt x="242" y="331"/>
                    <a:pt x="242" y="331"/>
                    <a:pt x="242" y="331"/>
                  </a:cubicBezTo>
                  <a:cubicBezTo>
                    <a:pt x="377" y="331"/>
                    <a:pt x="377" y="331"/>
                    <a:pt x="377" y="331"/>
                  </a:cubicBezTo>
                  <a:cubicBezTo>
                    <a:pt x="369" y="160"/>
                    <a:pt x="369" y="160"/>
                    <a:pt x="369" y="160"/>
                  </a:cubicBezTo>
                  <a:cubicBezTo>
                    <a:pt x="368" y="154"/>
                    <a:pt x="372" y="152"/>
                    <a:pt x="376" y="151"/>
                  </a:cubicBezTo>
                  <a:cubicBezTo>
                    <a:pt x="381" y="151"/>
                    <a:pt x="384" y="154"/>
                    <a:pt x="386" y="159"/>
                  </a:cubicBezTo>
                  <a:cubicBezTo>
                    <a:pt x="417" y="331"/>
                    <a:pt x="417" y="331"/>
                    <a:pt x="417" y="331"/>
                  </a:cubicBezTo>
                  <a:cubicBezTo>
                    <a:pt x="486" y="331"/>
                    <a:pt x="486" y="331"/>
                    <a:pt x="486" y="331"/>
                  </a:cubicBezTo>
                  <a:lnTo>
                    <a:pt x="457" y="129"/>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3" name="Group 237"/>
          <p:cNvGrpSpPr/>
          <p:nvPr/>
        </p:nvGrpSpPr>
        <p:grpSpPr>
          <a:xfrm>
            <a:off x="7409327" y="4297003"/>
            <a:ext cx="450851" cy="582084"/>
            <a:chOff x="879475" y="4657725"/>
            <a:chExt cx="338138" cy="436563"/>
          </a:xfrm>
          <a:solidFill>
            <a:schemeClr val="bg1"/>
          </a:solidFill>
        </p:grpSpPr>
        <p:sp>
          <p:nvSpPr>
            <p:cNvPr id="534" name="Oval 337"/>
            <p:cNvSpPr>
              <a:spLocks noChangeArrowheads="1"/>
            </p:cNvSpPr>
            <p:nvPr/>
          </p:nvSpPr>
          <p:spPr bwMode="auto">
            <a:xfrm>
              <a:off x="984250" y="4657725"/>
              <a:ext cx="74613" cy="74613"/>
            </a:xfrm>
            <a:prstGeom prst="ellipse">
              <a:avLst/>
            </a:pr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5" name="Freeform 338"/>
            <p:cNvSpPr>
              <a:spLocks noEditPoints="1"/>
            </p:cNvSpPr>
            <p:nvPr/>
          </p:nvSpPr>
          <p:spPr bwMode="auto">
            <a:xfrm>
              <a:off x="879475" y="4738688"/>
              <a:ext cx="338138" cy="355600"/>
            </a:xfrm>
            <a:custGeom>
              <a:avLst/>
              <a:gdLst>
                <a:gd name="T0" fmla="*/ 444 w 450"/>
                <a:gd name="T1" fmla="*/ 439 h 474"/>
                <a:gd name="T2" fmla="*/ 398 w 450"/>
                <a:gd name="T3" fmla="*/ 261 h 474"/>
                <a:gd name="T4" fmla="*/ 344 w 450"/>
                <a:gd name="T5" fmla="*/ 217 h 474"/>
                <a:gd name="T6" fmla="*/ 229 w 450"/>
                <a:gd name="T7" fmla="*/ 205 h 474"/>
                <a:gd name="T8" fmla="*/ 226 w 450"/>
                <a:gd name="T9" fmla="*/ 159 h 474"/>
                <a:gd name="T10" fmla="*/ 333 w 450"/>
                <a:gd name="T11" fmla="*/ 160 h 474"/>
                <a:gd name="T12" fmla="*/ 333 w 450"/>
                <a:gd name="T13" fmla="*/ 125 h 474"/>
                <a:gd name="T14" fmla="*/ 222 w 450"/>
                <a:gd name="T15" fmla="*/ 116 h 474"/>
                <a:gd name="T16" fmla="*/ 218 w 450"/>
                <a:gd name="T17" fmla="*/ 63 h 474"/>
                <a:gd name="T18" fmla="*/ 181 w 450"/>
                <a:gd name="T19" fmla="*/ 14 h 474"/>
                <a:gd name="T20" fmla="*/ 147 w 450"/>
                <a:gd name="T21" fmla="*/ 62 h 474"/>
                <a:gd name="T22" fmla="*/ 147 w 450"/>
                <a:gd name="T23" fmla="*/ 124 h 474"/>
                <a:gd name="T24" fmla="*/ 0 w 450"/>
                <a:gd name="T25" fmla="*/ 298 h 474"/>
                <a:gd name="T26" fmla="*/ 176 w 450"/>
                <a:gd name="T27" fmla="*/ 474 h 474"/>
                <a:gd name="T28" fmla="*/ 352 w 450"/>
                <a:gd name="T29" fmla="*/ 311 h 474"/>
                <a:gd name="T30" fmla="*/ 410 w 450"/>
                <a:gd name="T31" fmla="*/ 448 h 474"/>
                <a:gd name="T32" fmla="*/ 444 w 450"/>
                <a:gd name="T33" fmla="*/ 439 h 474"/>
                <a:gd name="T34" fmla="*/ 176 w 450"/>
                <a:gd name="T35" fmla="*/ 429 h 474"/>
                <a:gd name="T36" fmla="*/ 45 w 450"/>
                <a:gd name="T37" fmla="*/ 298 h 474"/>
                <a:gd name="T38" fmla="*/ 147 w 450"/>
                <a:gd name="T39" fmla="*/ 170 h 474"/>
                <a:gd name="T40" fmla="*/ 147 w 450"/>
                <a:gd name="T41" fmla="*/ 219 h 474"/>
                <a:gd name="T42" fmla="*/ 198 w 450"/>
                <a:gd name="T43" fmla="*/ 279 h 474"/>
                <a:gd name="T44" fmla="*/ 306 w 450"/>
                <a:gd name="T45" fmla="*/ 279 h 474"/>
                <a:gd name="T46" fmla="*/ 307 w 450"/>
                <a:gd name="T47" fmla="*/ 298 h 474"/>
                <a:gd name="T48" fmla="*/ 176 w 450"/>
                <a:gd name="T49" fmla="*/ 429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0" h="474">
                  <a:moveTo>
                    <a:pt x="444" y="439"/>
                  </a:moveTo>
                  <a:cubicBezTo>
                    <a:pt x="398" y="261"/>
                    <a:pt x="398" y="261"/>
                    <a:pt x="398" y="261"/>
                  </a:cubicBezTo>
                  <a:cubicBezTo>
                    <a:pt x="391" y="236"/>
                    <a:pt x="370" y="219"/>
                    <a:pt x="344" y="217"/>
                  </a:cubicBezTo>
                  <a:cubicBezTo>
                    <a:pt x="229" y="205"/>
                    <a:pt x="229" y="205"/>
                    <a:pt x="229" y="205"/>
                  </a:cubicBezTo>
                  <a:cubicBezTo>
                    <a:pt x="226" y="159"/>
                    <a:pt x="226" y="159"/>
                    <a:pt x="226" y="159"/>
                  </a:cubicBezTo>
                  <a:cubicBezTo>
                    <a:pt x="333" y="160"/>
                    <a:pt x="333" y="160"/>
                    <a:pt x="333" y="160"/>
                  </a:cubicBezTo>
                  <a:cubicBezTo>
                    <a:pt x="356" y="160"/>
                    <a:pt x="356" y="127"/>
                    <a:pt x="333" y="125"/>
                  </a:cubicBezTo>
                  <a:cubicBezTo>
                    <a:pt x="222" y="116"/>
                    <a:pt x="222" y="116"/>
                    <a:pt x="222" y="116"/>
                  </a:cubicBezTo>
                  <a:cubicBezTo>
                    <a:pt x="218" y="63"/>
                    <a:pt x="218" y="63"/>
                    <a:pt x="218" y="63"/>
                  </a:cubicBezTo>
                  <a:cubicBezTo>
                    <a:pt x="216" y="39"/>
                    <a:pt x="201" y="23"/>
                    <a:pt x="181" y="14"/>
                  </a:cubicBezTo>
                  <a:cubicBezTo>
                    <a:pt x="148" y="0"/>
                    <a:pt x="147" y="29"/>
                    <a:pt x="147" y="62"/>
                  </a:cubicBezTo>
                  <a:cubicBezTo>
                    <a:pt x="147" y="124"/>
                    <a:pt x="147" y="124"/>
                    <a:pt x="147" y="124"/>
                  </a:cubicBezTo>
                  <a:cubicBezTo>
                    <a:pt x="63" y="138"/>
                    <a:pt x="0" y="211"/>
                    <a:pt x="0" y="298"/>
                  </a:cubicBezTo>
                  <a:cubicBezTo>
                    <a:pt x="0" y="395"/>
                    <a:pt x="79" y="474"/>
                    <a:pt x="176" y="474"/>
                  </a:cubicBezTo>
                  <a:cubicBezTo>
                    <a:pt x="269" y="474"/>
                    <a:pt x="345" y="402"/>
                    <a:pt x="352" y="311"/>
                  </a:cubicBezTo>
                  <a:cubicBezTo>
                    <a:pt x="410" y="448"/>
                    <a:pt x="410" y="448"/>
                    <a:pt x="410" y="448"/>
                  </a:cubicBezTo>
                  <a:cubicBezTo>
                    <a:pt x="419" y="469"/>
                    <a:pt x="450" y="462"/>
                    <a:pt x="444" y="439"/>
                  </a:cubicBezTo>
                  <a:close/>
                  <a:moveTo>
                    <a:pt x="176" y="429"/>
                  </a:moveTo>
                  <a:cubicBezTo>
                    <a:pt x="104" y="429"/>
                    <a:pt x="45" y="370"/>
                    <a:pt x="45" y="298"/>
                  </a:cubicBezTo>
                  <a:cubicBezTo>
                    <a:pt x="45" y="236"/>
                    <a:pt x="89" y="183"/>
                    <a:pt x="147" y="170"/>
                  </a:cubicBezTo>
                  <a:cubicBezTo>
                    <a:pt x="147" y="219"/>
                    <a:pt x="147" y="219"/>
                    <a:pt x="147" y="219"/>
                  </a:cubicBezTo>
                  <a:cubicBezTo>
                    <a:pt x="147" y="251"/>
                    <a:pt x="164" y="280"/>
                    <a:pt x="198" y="279"/>
                  </a:cubicBezTo>
                  <a:cubicBezTo>
                    <a:pt x="306" y="279"/>
                    <a:pt x="306" y="279"/>
                    <a:pt x="306" y="279"/>
                  </a:cubicBezTo>
                  <a:cubicBezTo>
                    <a:pt x="307" y="285"/>
                    <a:pt x="307" y="291"/>
                    <a:pt x="307" y="298"/>
                  </a:cubicBezTo>
                  <a:cubicBezTo>
                    <a:pt x="307" y="370"/>
                    <a:pt x="248" y="429"/>
                    <a:pt x="176" y="429"/>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6" name="Group 240"/>
          <p:cNvGrpSpPr/>
          <p:nvPr/>
        </p:nvGrpSpPr>
        <p:grpSpPr>
          <a:xfrm>
            <a:off x="11374480" y="5316408"/>
            <a:ext cx="228600" cy="577851"/>
            <a:chOff x="131762" y="4659313"/>
            <a:chExt cx="171450" cy="433388"/>
          </a:xfrm>
          <a:solidFill>
            <a:schemeClr val="bg1"/>
          </a:solidFill>
        </p:grpSpPr>
        <p:sp>
          <p:nvSpPr>
            <p:cNvPr id="537" name="Freeform 339"/>
            <p:cNvSpPr>
              <a:spLocks noEditPoints="1"/>
            </p:cNvSpPr>
            <p:nvPr/>
          </p:nvSpPr>
          <p:spPr bwMode="auto">
            <a:xfrm>
              <a:off x="131762" y="4659313"/>
              <a:ext cx="171450" cy="433388"/>
            </a:xfrm>
            <a:custGeom>
              <a:avLst/>
              <a:gdLst>
                <a:gd name="T0" fmla="*/ 182 w 228"/>
                <a:gd name="T1" fmla="*/ 374 h 578"/>
                <a:gd name="T2" fmla="*/ 182 w 228"/>
                <a:gd name="T3" fmla="*/ 37 h 578"/>
                <a:gd name="T4" fmla="*/ 146 w 228"/>
                <a:gd name="T5" fmla="*/ 0 h 578"/>
                <a:gd name="T6" fmla="*/ 82 w 228"/>
                <a:gd name="T7" fmla="*/ 0 h 578"/>
                <a:gd name="T8" fmla="*/ 46 w 228"/>
                <a:gd name="T9" fmla="*/ 37 h 578"/>
                <a:gd name="T10" fmla="*/ 46 w 228"/>
                <a:gd name="T11" fmla="*/ 374 h 578"/>
                <a:gd name="T12" fmla="*/ 0 w 228"/>
                <a:gd name="T13" fmla="*/ 464 h 578"/>
                <a:gd name="T14" fmla="*/ 114 w 228"/>
                <a:gd name="T15" fmla="*/ 578 h 578"/>
                <a:gd name="T16" fmla="*/ 228 w 228"/>
                <a:gd name="T17" fmla="*/ 464 h 578"/>
                <a:gd name="T18" fmla="*/ 182 w 228"/>
                <a:gd name="T19" fmla="*/ 374 h 578"/>
                <a:gd name="T20" fmla="*/ 114 w 228"/>
                <a:gd name="T21" fmla="*/ 542 h 578"/>
                <a:gd name="T22" fmla="*/ 36 w 228"/>
                <a:gd name="T23" fmla="*/ 464 h 578"/>
                <a:gd name="T24" fmla="*/ 73 w 228"/>
                <a:gd name="T25" fmla="*/ 398 h 578"/>
                <a:gd name="T26" fmla="*/ 81 w 228"/>
                <a:gd name="T27" fmla="*/ 393 h 578"/>
                <a:gd name="T28" fmla="*/ 81 w 228"/>
                <a:gd name="T29" fmla="*/ 37 h 578"/>
                <a:gd name="T30" fmla="*/ 82 w 228"/>
                <a:gd name="T31" fmla="*/ 36 h 578"/>
                <a:gd name="T32" fmla="*/ 146 w 228"/>
                <a:gd name="T33" fmla="*/ 36 h 578"/>
                <a:gd name="T34" fmla="*/ 147 w 228"/>
                <a:gd name="T35" fmla="*/ 37 h 578"/>
                <a:gd name="T36" fmla="*/ 147 w 228"/>
                <a:gd name="T37" fmla="*/ 393 h 578"/>
                <a:gd name="T38" fmla="*/ 155 w 228"/>
                <a:gd name="T39" fmla="*/ 398 h 578"/>
                <a:gd name="T40" fmla="*/ 192 w 228"/>
                <a:gd name="T41" fmla="*/ 464 h 578"/>
                <a:gd name="T42" fmla="*/ 114 w 228"/>
                <a:gd name="T43" fmla="*/ 542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578">
                  <a:moveTo>
                    <a:pt x="182" y="374"/>
                  </a:moveTo>
                  <a:cubicBezTo>
                    <a:pt x="182" y="37"/>
                    <a:pt x="182" y="37"/>
                    <a:pt x="182" y="37"/>
                  </a:cubicBezTo>
                  <a:cubicBezTo>
                    <a:pt x="182" y="16"/>
                    <a:pt x="166" y="0"/>
                    <a:pt x="146" y="0"/>
                  </a:cubicBezTo>
                  <a:cubicBezTo>
                    <a:pt x="82" y="0"/>
                    <a:pt x="82" y="0"/>
                    <a:pt x="82" y="0"/>
                  </a:cubicBezTo>
                  <a:cubicBezTo>
                    <a:pt x="62" y="0"/>
                    <a:pt x="46" y="16"/>
                    <a:pt x="46" y="37"/>
                  </a:cubicBezTo>
                  <a:cubicBezTo>
                    <a:pt x="46" y="374"/>
                    <a:pt x="46" y="374"/>
                    <a:pt x="46" y="374"/>
                  </a:cubicBezTo>
                  <a:cubicBezTo>
                    <a:pt x="17" y="396"/>
                    <a:pt x="0" y="429"/>
                    <a:pt x="0" y="464"/>
                  </a:cubicBezTo>
                  <a:cubicBezTo>
                    <a:pt x="0" y="527"/>
                    <a:pt x="51" y="578"/>
                    <a:pt x="114" y="578"/>
                  </a:cubicBezTo>
                  <a:cubicBezTo>
                    <a:pt x="177" y="578"/>
                    <a:pt x="228" y="527"/>
                    <a:pt x="228" y="464"/>
                  </a:cubicBezTo>
                  <a:cubicBezTo>
                    <a:pt x="228" y="429"/>
                    <a:pt x="211" y="396"/>
                    <a:pt x="182" y="374"/>
                  </a:cubicBezTo>
                  <a:close/>
                  <a:moveTo>
                    <a:pt x="114" y="542"/>
                  </a:moveTo>
                  <a:cubicBezTo>
                    <a:pt x="71" y="542"/>
                    <a:pt x="36" y="507"/>
                    <a:pt x="36" y="464"/>
                  </a:cubicBezTo>
                  <a:cubicBezTo>
                    <a:pt x="36" y="438"/>
                    <a:pt x="50" y="413"/>
                    <a:pt x="73" y="398"/>
                  </a:cubicBezTo>
                  <a:cubicBezTo>
                    <a:pt x="81" y="393"/>
                    <a:pt x="81" y="393"/>
                    <a:pt x="81" y="393"/>
                  </a:cubicBezTo>
                  <a:cubicBezTo>
                    <a:pt x="81" y="37"/>
                    <a:pt x="81" y="37"/>
                    <a:pt x="81" y="37"/>
                  </a:cubicBezTo>
                  <a:cubicBezTo>
                    <a:pt x="81" y="36"/>
                    <a:pt x="82" y="36"/>
                    <a:pt x="82" y="36"/>
                  </a:cubicBezTo>
                  <a:cubicBezTo>
                    <a:pt x="146" y="36"/>
                    <a:pt x="146" y="36"/>
                    <a:pt x="146" y="36"/>
                  </a:cubicBezTo>
                  <a:cubicBezTo>
                    <a:pt x="146" y="36"/>
                    <a:pt x="147" y="36"/>
                    <a:pt x="147" y="37"/>
                  </a:cubicBezTo>
                  <a:cubicBezTo>
                    <a:pt x="147" y="393"/>
                    <a:pt x="147" y="393"/>
                    <a:pt x="147" y="393"/>
                  </a:cubicBezTo>
                  <a:cubicBezTo>
                    <a:pt x="155" y="398"/>
                    <a:pt x="155" y="398"/>
                    <a:pt x="155" y="398"/>
                  </a:cubicBezTo>
                  <a:cubicBezTo>
                    <a:pt x="178" y="413"/>
                    <a:pt x="192" y="438"/>
                    <a:pt x="192" y="464"/>
                  </a:cubicBezTo>
                  <a:cubicBezTo>
                    <a:pt x="192" y="507"/>
                    <a:pt x="157" y="542"/>
                    <a:pt x="114" y="542"/>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38" name="Freeform 340"/>
            <p:cNvSpPr/>
            <p:nvPr/>
          </p:nvSpPr>
          <p:spPr bwMode="auto">
            <a:xfrm>
              <a:off x="171450" y="4802188"/>
              <a:ext cx="92075" cy="252413"/>
            </a:xfrm>
            <a:custGeom>
              <a:avLst/>
              <a:gdLst>
                <a:gd name="T0" fmla="*/ 93 w 122"/>
                <a:gd name="T1" fmla="*/ 223 h 336"/>
                <a:gd name="T2" fmla="*/ 77 w 122"/>
                <a:gd name="T3" fmla="*/ 213 h 336"/>
                <a:gd name="T4" fmla="*/ 77 w 122"/>
                <a:gd name="T5" fmla="*/ 0 h 336"/>
                <a:gd name="T6" fmla="*/ 45 w 122"/>
                <a:gd name="T7" fmla="*/ 0 h 336"/>
                <a:gd name="T8" fmla="*/ 45 w 122"/>
                <a:gd name="T9" fmla="*/ 213 h 336"/>
                <a:gd name="T10" fmla="*/ 29 w 122"/>
                <a:gd name="T11" fmla="*/ 223 h 336"/>
                <a:gd name="T12" fmla="*/ 0 w 122"/>
                <a:gd name="T13" fmla="*/ 275 h 336"/>
                <a:gd name="T14" fmla="*/ 61 w 122"/>
                <a:gd name="T15" fmla="*/ 336 h 336"/>
                <a:gd name="T16" fmla="*/ 122 w 122"/>
                <a:gd name="T17" fmla="*/ 275 h 336"/>
                <a:gd name="T18" fmla="*/ 93 w 122"/>
                <a:gd name="T19" fmla="*/ 22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336">
                  <a:moveTo>
                    <a:pt x="93" y="223"/>
                  </a:moveTo>
                  <a:cubicBezTo>
                    <a:pt x="77" y="213"/>
                    <a:pt x="77" y="213"/>
                    <a:pt x="77" y="213"/>
                  </a:cubicBezTo>
                  <a:cubicBezTo>
                    <a:pt x="77" y="0"/>
                    <a:pt x="77" y="0"/>
                    <a:pt x="77" y="0"/>
                  </a:cubicBezTo>
                  <a:cubicBezTo>
                    <a:pt x="45" y="0"/>
                    <a:pt x="45" y="0"/>
                    <a:pt x="45" y="0"/>
                  </a:cubicBezTo>
                  <a:cubicBezTo>
                    <a:pt x="45" y="213"/>
                    <a:pt x="45" y="213"/>
                    <a:pt x="45" y="213"/>
                  </a:cubicBezTo>
                  <a:cubicBezTo>
                    <a:pt x="29" y="223"/>
                    <a:pt x="29" y="223"/>
                    <a:pt x="29" y="223"/>
                  </a:cubicBezTo>
                  <a:cubicBezTo>
                    <a:pt x="11" y="235"/>
                    <a:pt x="0" y="254"/>
                    <a:pt x="0" y="275"/>
                  </a:cubicBezTo>
                  <a:cubicBezTo>
                    <a:pt x="0" y="309"/>
                    <a:pt x="27" y="336"/>
                    <a:pt x="61" y="336"/>
                  </a:cubicBezTo>
                  <a:cubicBezTo>
                    <a:pt x="95" y="336"/>
                    <a:pt x="122" y="309"/>
                    <a:pt x="122" y="275"/>
                  </a:cubicBezTo>
                  <a:cubicBezTo>
                    <a:pt x="122" y="254"/>
                    <a:pt x="112" y="235"/>
                    <a:pt x="93" y="223"/>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39" name="Group 243"/>
          <p:cNvGrpSpPr/>
          <p:nvPr/>
        </p:nvGrpSpPr>
        <p:grpSpPr>
          <a:xfrm>
            <a:off x="7480927" y="1479524"/>
            <a:ext cx="277284" cy="524933"/>
            <a:chOff x="942975" y="5508625"/>
            <a:chExt cx="207963" cy="393700"/>
          </a:xfrm>
          <a:solidFill>
            <a:schemeClr val="bg1"/>
          </a:solidFill>
        </p:grpSpPr>
        <p:sp>
          <p:nvSpPr>
            <p:cNvPr id="540" name="Freeform 343"/>
            <p:cNvSpPr/>
            <p:nvPr/>
          </p:nvSpPr>
          <p:spPr bwMode="auto">
            <a:xfrm>
              <a:off x="974725" y="5508625"/>
              <a:ext cx="147638" cy="111125"/>
            </a:xfrm>
            <a:custGeom>
              <a:avLst/>
              <a:gdLst>
                <a:gd name="T0" fmla="*/ 23 w 195"/>
                <a:gd name="T1" fmla="*/ 146 h 146"/>
                <a:gd name="T2" fmla="*/ 176 w 195"/>
                <a:gd name="T3" fmla="*/ 146 h 146"/>
                <a:gd name="T4" fmla="*/ 195 w 195"/>
                <a:gd name="T5" fmla="*/ 134 h 146"/>
                <a:gd name="T6" fmla="*/ 195 w 195"/>
                <a:gd name="T7" fmla="*/ 60 h 146"/>
                <a:gd name="T8" fmla="*/ 195 w 195"/>
                <a:gd name="T9" fmla="*/ 57 h 146"/>
                <a:gd name="T10" fmla="*/ 195 w 195"/>
                <a:gd name="T11" fmla="*/ 55 h 146"/>
                <a:gd name="T12" fmla="*/ 195 w 195"/>
                <a:gd name="T13" fmla="*/ 55 h 146"/>
                <a:gd name="T14" fmla="*/ 104 w 195"/>
                <a:gd name="T15" fmla="*/ 2 h 146"/>
                <a:gd name="T16" fmla="*/ 1 w 195"/>
                <a:gd name="T17" fmla="*/ 55 h 146"/>
                <a:gd name="T18" fmla="*/ 1 w 195"/>
                <a:gd name="T19" fmla="*/ 55 h 146"/>
                <a:gd name="T20" fmla="*/ 0 w 195"/>
                <a:gd name="T21" fmla="*/ 55 h 146"/>
                <a:gd name="T22" fmla="*/ 0 w 195"/>
                <a:gd name="T23" fmla="*/ 57 h 146"/>
                <a:gd name="T24" fmla="*/ 0 w 195"/>
                <a:gd name="T25" fmla="*/ 59 h 146"/>
                <a:gd name="T26" fmla="*/ 0 w 195"/>
                <a:gd name="T27" fmla="*/ 135 h 146"/>
                <a:gd name="T28" fmla="*/ 23 w 195"/>
                <a:gd name="T29"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46">
                  <a:moveTo>
                    <a:pt x="23" y="146"/>
                  </a:moveTo>
                  <a:cubicBezTo>
                    <a:pt x="176" y="146"/>
                    <a:pt x="176" y="146"/>
                    <a:pt x="176" y="146"/>
                  </a:cubicBezTo>
                  <a:cubicBezTo>
                    <a:pt x="188" y="146"/>
                    <a:pt x="195" y="142"/>
                    <a:pt x="195" y="134"/>
                  </a:cubicBezTo>
                  <a:cubicBezTo>
                    <a:pt x="195" y="60"/>
                    <a:pt x="195" y="60"/>
                    <a:pt x="195" y="60"/>
                  </a:cubicBezTo>
                  <a:cubicBezTo>
                    <a:pt x="195" y="59"/>
                    <a:pt x="195" y="58"/>
                    <a:pt x="195" y="57"/>
                  </a:cubicBezTo>
                  <a:cubicBezTo>
                    <a:pt x="195" y="55"/>
                    <a:pt x="195" y="55"/>
                    <a:pt x="195" y="55"/>
                  </a:cubicBezTo>
                  <a:cubicBezTo>
                    <a:pt x="195" y="55"/>
                    <a:pt x="195" y="55"/>
                    <a:pt x="195" y="55"/>
                  </a:cubicBezTo>
                  <a:cubicBezTo>
                    <a:pt x="192" y="27"/>
                    <a:pt x="153" y="4"/>
                    <a:pt x="104" y="2"/>
                  </a:cubicBezTo>
                  <a:cubicBezTo>
                    <a:pt x="50" y="0"/>
                    <a:pt x="4" y="24"/>
                    <a:pt x="1" y="55"/>
                  </a:cubicBezTo>
                  <a:cubicBezTo>
                    <a:pt x="1" y="55"/>
                    <a:pt x="1" y="55"/>
                    <a:pt x="1" y="55"/>
                  </a:cubicBezTo>
                  <a:cubicBezTo>
                    <a:pt x="0" y="55"/>
                    <a:pt x="0" y="55"/>
                    <a:pt x="0" y="55"/>
                  </a:cubicBezTo>
                  <a:cubicBezTo>
                    <a:pt x="0" y="57"/>
                    <a:pt x="0" y="57"/>
                    <a:pt x="0" y="57"/>
                  </a:cubicBezTo>
                  <a:cubicBezTo>
                    <a:pt x="0" y="59"/>
                    <a:pt x="0" y="59"/>
                    <a:pt x="0" y="59"/>
                  </a:cubicBezTo>
                  <a:cubicBezTo>
                    <a:pt x="0" y="135"/>
                    <a:pt x="0" y="135"/>
                    <a:pt x="0" y="135"/>
                  </a:cubicBezTo>
                  <a:cubicBezTo>
                    <a:pt x="0" y="145"/>
                    <a:pt x="9" y="146"/>
                    <a:pt x="23" y="146"/>
                  </a:cubicBez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1" name="Freeform 344"/>
            <p:cNvSpPr>
              <a:spLocks noEditPoints="1"/>
            </p:cNvSpPr>
            <p:nvPr/>
          </p:nvSpPr>
          <p:spPr bwMode="auto">
            <a:xfrm>
              <a:off x="942975" y="5607050"/>
              <a:ext cx="207963" cy="295275"/>
            </a:xfrm>
            <a:custGeom>
              <a:avLst/>
              <a:gdLst>
                <a:gd name="T0" fmla="*/ 276 w 276"/>
                <a:gd name="T1" fmla="*/ 147 h 393"/>
                <a:gd name="T2" fmla="*/ 0 w 276"/>
                <a:gd name="T3" fmla="*/ 146 h 393"/>
                <a:gd name="T4" fmla="*/ 0 w 276"/>
                <a:gd name="T5" fmla="*/ 147 h 393"/>
                <a:gd name="T6" fmla="*/ 0 w 276"/>
                <a:gd name="T7" fmla="*/ 147 h 393"/>
                <a:gd name="T8" fmla="*/ 0 w 276"/>
                <a:gd name="T9" fmla="*/ 152 h 393"/>
                <a:gd name="T10" fmla="*/ 0 w 276"/>
                <a:gd name="T11" fmla="*/ 157 h 393"/>
                <a:gd name="T12" fmla="*/ 0 w 276"/>
                <a:gd name="T13" fmla="*/ 367 h 393"/>
                <a:gd name="T14" fmla="*/ 32 w 276"/>
                <a:gd name="T15" fmla="*/ 393 h 393"/>
                <a:gd name="T16" fmla="*/ 249 w 276"/>
                <a:gd name="T17" fmla="*/ 393 h 393"/>
                <a:gd name="T18" fmla="*/ 276 w 276"/>
                <a:gd name="T19" fmla="*/ 363 h 393"/>
                <a:gd name="T20" fmla="*/ 276 w 276"/>
                <a:gd name="T21" fmla="*/ 159 h 393"/>
                <a:gd name="T22" fmla="*/ 276 w 276"/>
                <a:gd name="T23" fmla="*/ 151 h 393"/>
                <a:gd name="T24" fmla="*/ 276 w 276"/>
                <a:gd name="T25" fmla="*/ 147 h 393"/>
                <a:gd name="T26" fmla="*/ 229 w 276"/>
                <a:gd name="T27" fmla="*/ 242 h 393"/>
                <a:gd name="T28" fmla="*/ 218 w 276"/>
                <a:gd name="T29" fmla="*/ 253 h 393"/>
                <a:gd name="T30" fmla="*/ 174 w 276"/>
                <a:gd name="T31" fmla="*/ 253 h 393"/>
                <a:gd name="T32" fmla="*/ 174 w 276"/>
                <a:gd name="T33" fmla="*/ 298 h 393"/>
                <a:gd name="T34" fmla="*/ 163 w 276"/>
                <a:gd name="T35" fmla="*/ 309 h 393"/>
                <a:gd name="T36" fmla="*/ 116 w 276"/>
                <a:gd name="T37" fmla="*/ 309 h 393"/>
                <a:gd name="T38" fmla="*/ 105 w 276"/>
                <a:gd name="T39" fmla="*/ 298 h 393"/>
                <a:gd name="T40" fmla="*/ 105 w 276"/>
                <a:gd name="T41" fmla="*/ 253 h 393"/>
                <a:gd name="T42" fmla="*/ 60 w 276"/>
                <a:gd name="T43" fmla="*/ 253 h 393"/>
                <a:gd name="T44" fmla="*/ 49 w 276"/>
                <a:gd name="T45" fmla="*/ 242 h 393"/>
                <a:gd name="T46" fmla="*/ 49 w 276"/>
                <a:gd name="T47" fmla="*/ 195 h 393"/>
                <a:gd name="T48" fmla="*/ 60 w 276"/>
                <a:gd name="T49" fmla="*/ 184 h 393"/>
                <a:gd name="T50" fmla="*/ 105 w 276"/>
                <a:gd name="T51" fmla="*/ 184 h 393"/>
                <a:gd name="T52" fmla="*/ 105 w 276"/>
                <a:gd name="T53" fmla="*/ 140 h 393"/>
                <a:gd name="T54" fmla="*/ 116 w 276"/>
                <a:gd name="T55" fmla="*/ 129 h 393"/>
                <a:gd name="T56" fmla="*/ 163 w 276"/>
                <a:gd name="T57" fmla="*/ 129 h 393"/>
                <a:gd name="T58" fmla="*/ 174 w 276"/>
                <a:gd name="T59" fmla="*/ 140 h 393"/>
                <a:gd name="T60" fmla="*/ 174 w 276"/>
                <a:gd name="T61" fmla="*/ 184 h 393"/>
                <a:gd name="T62" fmla="*/ 218 w 276"/>
                <a:gd name="T63" fmla="*/ 184 h 393"/>
                <a:gd name="T64" fmla="*/ 229 w 276"/>
                <a:gd name="T65" fmla="*/ 195 h 393"/>
                <a:gd name="T66" fmla="*/ 229 w 276"/>
                <a:gd name="T67" fmla="*/ 242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6" h="393">
                  <a:moveTo>
                    <a:pt x="276" y="147"/>
                  </a:moveTo>
                  <a:cubicBezTo>
                    <a:pt x="269" y="2"/>
                    <a:pt x="13" y="0"/>
                    <a:pt x="0" y="146"/>
                  </a:cubicBezTo>
                  <a:cubicBezTo>
                    <a:pt x="0" y="147"/>
                    <a:pt x="0" y="147"/>
                    <a:pt x="0" y="147"/>
                  </a:cubicBezTo>
                  <a:cubicBezTo>
                    <a:pt x="0" y="147"/>
                    <a:pt x="0" y="147"/>
                    <a:pt x="0" y="147"/>
                  </a:cubicBezTo>
                  <a:cubicBezTo>
                    <a:pt x="0" y="152"/>
                    <a:pt x="0" y="152"/>
                    <a:pt x="0" y="152"/>
                  </a:cubicBezTo>
                  <a:cubicBezTo>
                    <a:pt x="0" y="157"/>
                    <a:pt x="0" y="157"/>
                    <a:pt x="0" y="157"/>
                  </a:cubicBezTo>
                  <a:cubicBezTo>
                    <a:pt x="0" y="367"/>
                    <a:pt x="0" y="367"/>
                    <a:pt x="0" y="367"/>
                  </a:cubicBezTo>
                  <a:cubicBezTo>
                    <a:pt x="0" y="390"/>
                    <a:pt x="13" y="393"/>
                    <a:pt x="32" y="393"/>
                  </a:cubicBezTo>
                  <a:cubicBezTo>
                    <a:pt x="249" y="393"/>
                    <a:pt x="249" y="393"/>
                    <a:pt x="249" y="393"/>
                  </a:cubicBezTo>
                  <a:cubicBezTo>
                    <a:pt x="266" y="393"/>
                    <a:pt x="276" y="384"/>
                    <a:pt x="276" y="363"/>
                  </a:cubicBezTo>
                  <a:cubicBezTo>
                    <a:pt x="276" y="159"/>
                    <a:pt x="276" y="159"/>
                    <a:pt x="276" y="159"/>
                  </a:cubicBezTo>
                  <a:cubicBezTo>
                    <a:pt x="276" y="156"/>
                    <a:pt x="276" y="153"/>
                    <a:pt x="276" y="151"/>
                  </a:cubicBezTo>
                  <a:cubicBezTo>
                    <a:pt x="276" y="147"/>
                    <a:pt x="276" y="147"/>
                    <a:pt x="276" y="147"/>
                  </a:cubicBezTo>
                  <a:close/>
                  <a:moveTo>
                    <a:pt x="229" y="242"/>
                  </a:moveTo>
                  <a:cubicBezTo>
                    <a:pt x="229" y="248"/>
                    <a:pt x="224" y="253"/>
                    <a:pt x="218" y="253"/>
                  </a:cubicBezTo>
                  <a:cubicBezTo>
                    <a:pt x="174" y="253"/>
                    <a:pt x="174" y="253"/>
                    <a:pt x="174" y="253"/>
                  </a:cubicBezTo>
                  <a:cubicBezTo>
                    <a:pt x="174" y="298"/>
                    <a:pt x="174" y="298"/>
                    <a:pt x="174" y="298"/>
                  </a:cubicBezTo>
                  <a:cubicBezTo>
                    <a:pt x="174" y="304"/>
                    <a:pt x="169" y="309"/>
                    <a:pt x="163" y="309"/>
                  </a:cubicBezTo>
                  <a:cubicBezTo>
                    <a:pt x="116" y="309"/>
                    <a:pt x="116" y="309"/>
                    <a:pt x="116" y="309"/>
                  </a:cubicBezTo>
                  <a:cubicBezTo>
                    <a:pt x="110" y="309"/>
                    <a:pt x="105" y="304"/>
                    <a:pt x="105" y="298"/>
                  </a:cubicBezTo>
                  <a:cubicBezTo>
                    <a:pt x="105" y="253"/>
                    <a:pt x="105" y="253"/>
                    <a:pt x="105" y="253"/>
                  </a:cubicBezTo>
                  <a:cubicBezTo>
                    <a:pt x="60" y="253"/>
                    <a:pt x="60" y="253"/>
                    <a:pt x="60" y="253"/>
                  </a:cubicBezTo>
                  <a:cubicBezTo>
                    <a:pt x="54" y="253"/>
                    <a:pt x="49" y="248"/>
                    <a:pt x="49" y="242"/>
                  </a:cubicBezTo>
                  <a:cubicBezTo>
                    <a:pt x="49" y="195"/>
                    <a:pt x="49" y="195"/>
                    <a:pt x="49" y="195"/>
                  </a:cubicBezTo>
                  <a:cubicBezTo>
                    <a:pt x="49" y="189"/>
                    <a:pt x="54" y="184"/>
                    <a:pt x="60" y="184"/>
                  </a:cubicBezTo>
                  <a:cubicBezTo>
                    <a:pt x="105" y="184"/>
                    <a:pt x="105" y="184"/>
                    <a:pt x="105" y="184"/>
                  </a:cubicBezTo>
                  <a:cubicBezTo>
                    <a:pt x="105" y="140"/>
                    <a:pt x="105" y="140"/>
                    <a:pt x="105" y="140"/>
                  </a:cubicBezTo>
                  <a:cubicBezTo>
                    <a:pt x="105" y="134"/>
                    <a:pt x="110" y="129"/>
                    <a:pt x="116" y="129"/>
                  </a:cubicBezTo>
                  <a:cubicBezTo>
                    <a:pt x="163" y="129"/>
                    <a:pt x="163" y="129"/>
                    <a:pt x="163" y="129"/>
                  </a:cubicBezTo>
                  <a:cubicBezTo>
                    <a:pt x="169" y="129"/>
                    <a:pt x="174" y="134"/>
                    <a:pt x="174" y="140"/>
                  </a:cubicBezTo>
                  <a:cubicBezTo>
                    <a:pt x="174" y="184"/>
                    <a:pt x="174" y="184"/>
                    <a:pt x="174" y="184"/>
                  </a:cubicBezTo>
                  <a:cubicBezTo>
                    <a:pt x="218" y="184"/>
                    <a:pt x="218" y="184"/>
                    <a:pt x="218" y="184"/>
                  </a:cubicBezTo>
                  <a:cubicBezTo>
                    <a:pt x="224" y="184"/>
                    <a:pt x="229" y="189"/>
                    <a:pt x="229" y="195"/>
                  </a:cubicBezTo>
                  <a:lnTo>
                    <a:pt x="229" y="242"/>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grpSp>
        <p:nvGrpSpPr>
          <p:cNvPr id="542" name="Group 246"/>
          <p:cNvGrpSpPr/>
          <p:nvPr/>
        </p:nvGrpSpPr>
        <p:grpSpPr>
          <a:xfrm>
            <a:off x="7333522" y="2532747"/>
            <a:ext cx="613833" cy="522816"/>
            <a:chOff x="1635125" y="3014663"/>
            <a:chExt cx="460375" cy="392112"/>
          </a:xfrm>
          <a:solidFill>
            <a:schemeClr val="bg1"/>
          </a:solidFill>
        </p:grpSpPr>
        <p:sp>
          <p:nvSpPr>
            <p:cNvPr id="543" name="Freeform 348"/>
            <p:cNvSpPr/>
            <p:nvPr/>
          </p:nvSpPr>
          <p:spPr bwMode="auto">
            <a:xfrm>
              <a:off x="1635125" y="3014663"/>
              <a:ext cx="460375" cy="238125"/>
            </a:xfrm>
            <a:custGeom>
              <a:avLst/>
              <a:gdLst>
                <a:gd name="T0" fmla="*/ 159 w 613"/>
                <a:gd name="T1" fmla="*/ 254 h 316"/>
                <a:gd name="T2" fmla="*/ 203 w 613"/>
                <a:gd name="T3" fmla="*/ 148 h 316"/>
                <a:gd name="T4" fmla="*/ 222 w 613"/>
                <a:gd name="T5" fmla="*/ 136 h 316"/>
                <a:gd name="T6" fmla="*/ 240 w 613"/>
                <a:gd name="T7" fmla="*/ 149 h 316"/>
                <a:gd name="T8" fmla="*/ 306 w 613"/>
                <a:gd name="T9" fmla="*/ 316 h 316"/>
                <a:gd name="T10" fmla="*/ 372 w 613"/>
                <a:gd name="T11" fmla="*/ 149 h 316"/>
                <a:gd name="T12" fmla="*/ 391 w 613"/>
                <a:gd name="T13" fmla="*/ 136 h 316"/>
                <a:gd name="T14" fmla="*/ 391 w 613"/>
                <a:gd name="T15" fmla="*/ 136 h 316"/>
                <a:gd name="T16" fmla="*/ 409 w 613"/>
                <a:gd name="T17" fmla="*/ 148 h 316"/>
                <a:gd name="T18" fmla="*/ 452 w 613"/>
                <a:gd name="T19" fmla="*/ 254 h 316"/>
                <a:gd name="T20" fmla="*/ 583 w 613"/>
                <a:gd name="T21" fmla="*/ 254 h 316"/>
                <a:gd name="T22" fmla="*/ 613 w 613"/>
                <a:gd name="T23" fmla="*/ 161 h 316"/>
                <a:gd name="T24" fmla="*/ 566 w 613"/>
                <a:gd name="T25" fmla="*/ 47 h 316"/>
                <a:gd name="T26" fmla="*/ 453 w 613"/>
                <a:gd name="T27" fmla="*/ 0 h 316"/>
                <a:gd name="T28" fmla="*/ 339 w 613"/>
                <a:gd name="T29" fmla="*/ 47 h 316"/>
                <a:gd name="T30" fmla="*/ 307 w 613"/>
                <a:gd name="T31" fmla="*/ 80 h 316"/>
                <a:gd name="T32" fmla="*/ 273 w 613"/>
                <a:gd name="T33" fmla="*/ 46 h 316"/>
                <a:gd name="T34" fmla="*/ 160 w 613"/>
                <a:gd name="T35" fmla="*/ 0 h 316"/>
                <a:gd name="T36" fmla="*/ 47 w 613"/>
                <a:gd name="T37" fmla="*/ 47 h 316"/>
                <a:gd name="T38" fmla="*/ 0 w 613"/>
                <a:gd name="T39" fmla="*/ 160 h 316"/>
                <a:gd name="T40" fmla="*/ 30 w 613"/>
                <a:gd name="T41" fmla="*/ 254 h 316"/>
                <a:gd name="T42" fmla="*/ 159 w 613"/>
                <a:gd name="T43" fmla="*/ 25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3" h="316">
                  <a:moveTo>
                    <a:pt x="159" y="254"/>
                  </a:moveTo>
                  <a:cubicBezTo>
                    <a:pt x="203" y="148"/>
                    <a:pt x="203" y="148"/>
                    <a:pt x="203" y="148"/>
                  </a:cubicBezTo>
                  <a:cubicBezTo>
                    <a:pt x="207" y="141"/>
                    <a:pt x="214" y="136"/>
                    <a:pt x="222" y="136"/>
                  </a:cubicBezTo>
                  <a:cubicBezTo>
                    <a:pt x="230" y="136"/>
                    <a:pt x="237" y="141"/>
                    <a:pt x="240" y="149"/>
                  </a:cubicBezTo>
                  <a:cubicBezTo>
                    <a:pt x="306" y="316"/>
                    <a:pt x="306" y="316"/>
                    <a:pt x="306" y="316"/>
                  </a:cubicBezTo>
                  <a:cubicBezTo>
                    <a:pt x="372" y="149"/>
                    <a:pt x="372" y="149"/>
                    <a:pt x="372" y="149"/>
                  </a:cubicBezTo>
                  <a:cubicBezTo>
                    <a:pt x="375" y="141"/>
                    <a:pt x="382" y="136"/>
                    <a:pt x="391" y="136"/>
                  </a:cubicBezTo>
                  <a:cubicBezTo>
                    <a:pt x="391" y="136"/>
                    <a:pt x="391" y="136"/>
                    <a:pt x="391" y="136"/>
                  </a:cubicBezTo>
                  <a:cubicBezTo>
                    <a:pt x="399" y="136"/>
                    <a:pt x="406" y="141"/>
                    <a:pt x="409" y="148"/>
                  </a:cubicBezTo>
                  <a:cubicBezTo>
                    <a:pt x="452" y="254"/>
                    <a:pt x="452" y="254"/>
                    <a:pt x="452" y="254"/>
                  </a:cubicBezTo>
                  <a:cubicBezTo>
                    <a:pt x="583" y="254"/>
                    <a:pt x="583" y="254"/>
                    <a:pt x="583" y="254"/>
                  </a:cubicBezTo>
                  <a:cubicBezTo>
                    <a:pt x="602" y="227"/>
                    <a:pt x="613" y="195"/>
                    <a:pt x="613" y="161"/>
                  </a:cubicBezTo>
                  <a:cubicBezTo>
                    <a:pt x="613" y="118"/>
                    <a:pt x="596" y="78"/>
                    <a:pt x="566" y="47"/>
                  </a:cubicBezTo>
                  <a:cubicBezTo>
                    <a:pt x="536" y="17"/>
                    <a:pt x="495" y="0"/>
                    <a:pt x="453" y="0"/>
                  </a:cubicBezTo>
                  <a:cubicBezTo>
                    <a:pt x="410" y="0"/>
                    <a:pt x="370" y="17"/>
                    <a:pt x="339" y="47"/>
                  </a:cubicBezTo>
                  <a:cubicBezTo>
                    <a:pt x="307" y="80"/>
                    <a:pt x="307" y="80"/>
                    <a:pt x="307" y="80"/>
                  </a:cubicBezTo>
                  <a:cubicBezTo>
                    <a:pt x="273" y="46"/>
                    <a:pt x="273" y="46"/>
                    <a:pt x="273" y="46"/>
                  </a:cubicBezTo>
                  <a:cubicBezTo>
                    <a:pt x="243" y="16"/>
                    <a:pt x="203" y="0"/>
                    <a:pt x="160" y="0"/>
                  </a:cubicBezTo>
                  <a:cubicBezTo>
                    <a:pt x="117" y="0"/>
                    <a:pt x="77" y="16"/>
                    <a:pt x="47" y="47"/>
                  </a:cubicBezTo>
                  <a:cubicBezTo>
                    <a:pt x="16" y="77"/>
                    <a:pt x="0" y="117"/>
                    <a:pt x="0" y="160"/>
                  </a:cubicBezTo>
                  <a:cubicBezTo>
                    <a:pt x="0" y="194"/>
                    <a:pt x="10" y="227"/>
                    <a:pt x="30" y="254"/>
                  </a:cubicBezTo>
                  <a:lnTo>
                    <a:pt x="159" y="254"/>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sp>
          <p:nvSpPr>
            <p:cNvPr id="544" name="Freeform 349"/>
            <p:cNvSpPr/>
            <p:nvPr/>
          </p:nvSpPr>
          <p:spPr bwMode="auto">
            <a:xfrm>
              <a:off x="1685925" y="3171825"/>
              <a:ext cx="358775" cy="234950"/>
            </a:xfrm>
            <a:custGeom>
              <a:avLst/>
              <a:gdLst>
                <a:gd name="T0" fmla="*/ 372 w 479"/>
                <a:gd name="T1" fmla="*/ 85 h 312"/>
                <a:gd name="T2" fmla="*/ 353 w 479"/>
                <a:gd name="T3" fmla="*/ 72 h 312"/>
                <a:gd name="T4" fmla="*/ 324 w 479"/>
                <a:gd name="T5" fmla="*/ 1 h 312"/>
                <a:gd name="T6" fmla="*/ 258 w 479"/>
                <a:gd name="T7" fmla="*/ 169 h 312"/>
                <a:gd name="T8" fmla="*/ 239 w 479"/>
                <a:gd name="T9" fmla="*/ 182 h 312"/>
                <a:gd name="T10" fmla="*/ 221 w 479"/>
                <a:gd name="T11" fmla="*/ 169 h 312"/>
                <a:gd name="T12" fmla="*/ 154 w 479"/>
                <a:gd name="T13" fmla="*/ 0 h 312"/>
                <a:gd name="T14" fmla="*/ 123 w 479"/>
                <a:gd name="T15" fmla="*/ 72 h 312"/>
                <a:gd name="T16" fmla="*/ 105 w 479"/>
                <a:gd name="T17" fmla="*/ 85 h 312"/>
                <a:gd name="T18" fmla="*/ 0 w 479"/>
                <a:gd name="T19" fmla="*/ 85 h 312"/>
                <a:gd name="T20" fmla="*/ 220 w 479"/>
                <a:gd name="T21" fmla="*/ 303 h 312"/>
                <a:gd name="T22" fmla="*/ 241 w 479"/>
                <a:gd name="T23" fmla="*/ 312 h 312"/>
                <a:gd name="T24" fmla="*/ 241 w 479"/>
                <a:gd name="T25" fmla="*/ 312 h 312"/>
                <a:gd name="T26" fmla="*/ 262 w 479"/>
                <a:gd name="T27" fmla="*/ 303 h 312"/>
                <a:gd name="T28" fmla="*/ 479 w 479"/>
                <a:gd name="T29" fmla="*/ 85 h 312"/>
                <a:gd name="T30" fmla="*/ 372 w 479"/>
                <a:gd name="T31" fmla="*/ 8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312">
                  <a:moveTo>
                    <a:pt x="372" y="85"/>
                  </a:moveTo>
                  <a:cubicBezTo>
                    <a:pt x="364" y="85"/>
                    <a:pt x="356" y="80"/>
                    <a:pt x="353" y="72"/>
                  </a:cubicBezTo>
                  <a:cubicBezTo>
                    <a:pt x="324" y="1"/>
                    <a:pt x="324" y="1"/>
                    <a:pt x="324" y="1"/>
                  </a:cubicBezTo>
                  <a:cubicBezTo>
                    <a:pt x="258" y="169"/>
                    <a:pt x="258" y="169"/>
                    <a:pt x="258" y="169"/>
                  </a:cubicBezTo>
                  <a:cubicBezTo>
                    <a:pt x="255" y="177"/>
                    <a:pt x="248" y="182"/>
                    <a:pt x="239" y="182"/>
                  </a:cubicBezTo>
                  <a:cubicBezTo>
                    <a:pt x="231" y="182"/>
                    <a:pt x="224" y="177"/>
                    <a:pt x="221" y="169"/>
                  </a:cubicBezTo>
                  <a:cubicBezTo>
                    <a:pt x="154" y="0"/>
                    <a:pt x="154" y="0"/>
                    <a:pt x="154" y="0"/>
                  </a:cubicBezTo>
                  <a:cubicBezTo>
                    <a:pt x="123" y="72"/>
                    <a:pt x="123" y="72"/>
                    <a:pt x="123" y="72"/>
                  </a:cubicBezTo>
                  <a:cubicBezTo>
                    <a:pt x="120" y="80"/>
                    <a:pt x="113" y="85"/>
                    <a:pt x="105" y="85"/>
                  </a:cubicBezTo>
                  <a:cubicBezTo>
                    <a:pt x="0" y="85"/>
                    <a:pt x="0" y="85"/>
                    <a:pt x="0" y="85"/>
                  </a:cubicBezTo>
                  <a:cubicBezTo>
                    <a:pt x="220" y="303"/>
                    <a:pt x="220" y="303"/>
                    <a:pt x="220" y="303"/>
                  </a:cubicBezTo>
                  <a:cubicBezTo>
                    <a:pt x="226" y="309"/>
                    <a:pt x="233" y="312"/>
                    <a:pt x="241" y="312"/>
                  </a:cubicBezTo>
                  <a:cubicBezTo>
                    <a:pt x="241" y="312"/>
                    <a:pt x="241" y="312"/>
                    <a:pt x="241" y="312"/>
                  </a:cubicBezTo>
                  <a:cubicBezTo>
                    <a:pt x="249" y="312"/>
                    <a:pt x="256" y="309"/>
                    <a:pt x="262" y="303"/>
                  </a:cubicBezTo>
                  <a:cubicBezTo>
                    <a:pt x="479" y="85"/>
                    <a:pt x="479" y="85"/>
                    <a:pt x="479" y="85"/>
                  </a:cubicBezTo>
                  <a:lnTo>
                    <a:pt x="372" y="85"/>
                  </a:lnTo>
                  <a:close/>
                </a:path>
              </a:pathLst>
            </a:custGeom>
            <a:grpFill/>
            <a:ln>
              <a:noFill/>
            </a:ln>
          </p:spPr>
          <p:txBody>
            <a:bodyPr/>
            <a:lstStyle/>
            <a:p>
              <a:pPr defTabSz="1219170">
                <a:defRPr/>
              </a:pPr>
              <a:endParaRPr lang="en-AU" sz="2400" kern="0">
                <a:solidFill>
                  <a:srgbClr val="000000"/>
                </a:solidFill>
                <a:latin typeface="微软雅黑" panose="020B0503020204020204" charset="-122"/>
                <a:ea typeface="Microsoft YaHei UI" panose="020B0503020204020204" charset="-122"/>
              </a:endParaRPr>
            </a:p>
          </p:txBody>
        </p:sp>
      </p:grpSp>
    </p:spTree>
    <p:extLst>
      <p:ext uri="{BB962C8B-B14F-4D97-AF65-F5344CB8AC3E}">
        <p14:creationId xmlns:p14="http://schemas.microsoft.com/office/powerpoint/2010/main" val="2383235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362200" y="233572"/>
            <a:ext cx="7467600" cy="648512"/>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dist" latinLnBrk="0"/>
            <a:r>
              <a:rPr lang="en-US" altLang="ko-KR" sz="3600" dirty="0" smtClean="0">
                <a:effectLst/>
                <a:latin typeface="Calibri" panose="020F0502020204030204" pitchFamily="34" charset="0"/>
              </a:rPr>
              <a:t>CONTENTS MAIN TITLE</a:t>
            </a:r>
            <a:endParaRPr lang="en-US" altLang="ko-KR" sz="3600" dirty="0">
              <a:effectLst/>
              <a:latin typeface="Calibri" panose="020F0502020204030204" pitchFamily="34" charset="0"/>
            </a:endParaRPr>
          </a:p>
        </p:txBody>
      </p:sp>
      <p:sp>
        <p:nvSpPr>
          <p:cNvPr id="5" name="Rectangle 3"/>
          <p:cNvSpPr txBox="1">
            <a:spLocks noChangeArrowheads="1"/>
          </p:cNvSpPr>
          <p:nvPr/>
        </p:nvSpPr>
        <p:spPr bwMode="auto">
          <a:xfrm>
            <a:off x="623889" y="999859"/>
            <a:ext cx="10944224" cy="294569"/>
          </a:xfrm>
          <a:prstGeom prst="rect">
            <a:avLst/>
          </a:prstGeom>
          <a:noFill/>
          <a:extLst/>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latinLnBrk="0"/>
            <a:r>
              <a:rPr lang="en-US" altLang="ko-KR" sz="1300" b="0">
                <a:effectLst/>
                <a:latin typeface="Calibri" panose="020F0502020204030204" pitchFamily="34" charset="0"/>
              </a:rPr>
              <a:t>Powerpoint offers word processing, outlining, drawing, graphing, and presentation management tools- all designed to be easy to use and learn</a:t>
            </a:r>
          </a:p>
        </p:txBody>
      </p:sp>
      <p:sp>
        <p:nvSpPr>
          <p:cNvPr id="6" name="椭圆 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760568" y="1818255"/>
            <a:ext cx="2027340" cy="2027339"/>
          </a:xfrm>
          <a:prstGeom prst="ellipse">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7" name="椭圆 6"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8" name="椭圆 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5000114" y="1818255"/>
            <a:ext cx="2027340" cy="2027339"/>
          </a:xfrm>
          <a:prstGeom prst="ellipse">
            <a:avLst/>
          </a:prstGeom>
          <a: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9" name="椭圆 8"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379245"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
        <p:nvSpPr>
          <p:cNvPr id="10" name="椭圆 9"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8239660" y="1818255"/>
            <a:ext cx="2027340" cy="2027339"/>
          </a:xfrm>
          <a:prstGeom prst="ellipse">
            <a:avLst/>
          </a:prstGeom>
          <a: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900">
              <a:solidFill>
                <a:schemeClr val="bg1"/>
              </a:solidFill>
            </a:endParaRPr>
          </a:p>
        </p:txBody>
      </p:sp>
      <p:sp>
        <p:nvSpPr>
          <p:cNvPr id="11" name="椭圆 1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9618792"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grpSp>
        <p:nvGrpSpPr>
          <p:cNvPr id="12" name="组合 1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1663530" y="4553623"/>
            <a:ext cx="2221415" cy="1091066"/>
            <a:chOff x="2317117" y="2062784"/>
            <a:chExt cx="3997789" cy="1091066"/>
          </a:xfrm>
        </p:grpSpPr>
        <p:sp>
          <p:nvSpPr>
            <p:cNvPr id="13" name="矩形 12"/>
            <p:cNvSpPr/>
            <p:nvPr/>
          </p:nvSpPr>
          <p:spPr>
            <a:xfrm>
              <a:off x="3120987" y="2062784"/>
              <a:ext cx="2390048" cy="276999"/>
            </a:xfrm>
            <a:prstGeom prst="rect">
              <a:avLst/>
            </a:prstGeom>
          </p:spPr>
          <p:txBody>
            <a:bodyPr wrap="none">
              <a:spAutoFit/>
            </a:bodyPr>
            <a:lstStyle/>
            <a:p>
              <a:pPr algn="ctr">
                <a:defRPr/>
              </a:pPr>
              <a:r>
                <a:rPr lang="en-US" altLang="zh-CN" sz="1200" b="1">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4" name="矩形 13"/>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5" name="组合 14"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4903076" y="4553623"/>
            <a:ext cx="2221415" cy="1091066"/>
            <a:chOff x="2317117" y="2062784"/>
            <a:chExt cx="3997789" cy="1091066"/>
          </a:xfrm>
        </p:grpSpPr>
        <p:sp>
          <p:nvSpPr>
            <p:cNvPr id="16" name="矩形 15"/>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17" name="矩形 16"/>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grpSp>
        <p:nvGrpSpPr>
          <p:cNvPr id="18" name="组合 1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GrpSpPr/>
          <p:nvPr/>
        </p:nvGrpSpPr>
        <p:grpSpPr>
          <a:xfrm>
            <a:off x="8142622" y="4553623"/>
            <a:ext cx="2221415" cy="1091066"/>
            <a:chOff x="2317117" y="2062784"/>
            <a:chExt cx="3997789" cy="1091066"/>
          </a:xfrm>
        </p:grpSpPr>
        <p:sp>
          <p:nvSpPr>
            <p:cNvPr id="19" name="矩形 18"/>
            <p:cNvSpPr/>
            <p:nvPr/>
          </p:nvSpPr>
          <p:spPr>
            <a:xfrm>
              <a:off x="3120989" y="2062784"/>
              <a:ext cx="2390048" cy="276999"/>
            </a:xfrm>
            <a:prstGeom prst="rect">
              <a:avLst/>
            </a:prstGeom>
          </p:spPr>
          <p:txBody>
            <a:bodyPr wrap="none">
              <a:spAutoFit/>
            </a:bodyPr>
            <a:lstStyle/>
            <a:p>
              <a:pPr algn="ctr">
                <a:defRPr/>
              </a:pPr>
              <a:r>
                <a:rPr lang="en-US" altLang="zh-CN"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Your Title Here</a:t>
              </a:r>
              <a:endParaRPr lang="zh-CN" altLang="en-US" sz="1200" b="1" dirty="0">
                <a:solidFill>
                  <a:schemeClr val="bg1"/>
                </a:solidFill>
                <a:latin typeface="Open Sans" panose="020B0606030504020204" pitchFamily="34" charset="0"/>
                <a:cs typeface="Open Sans" panose="020B0606030504020204" pitchFamily="34" charset="0"/>
              </a:endParaRPr>
            </a:p>
          </p:txBody>
        </p:sp>
        <p:sp>
          <p:nvSpPr>
            <p:cNvPr id="20" name="矩形 19"/>
            <p:cNvSpPr/>
            <p:nvPr/>
          </p:nvSpPr>
          <p:spPr>
            <a:xfrm>
              <a:off x="2317117" y="2415186"/>
              <a:ext cx="3997789" cy="738664"/>
            </a:xfrm>
            <a:prstGeom prst="rect">
              <a:avLst/>
            </a:prstGeom>
          </p:spPr>
          <p:txBody>
            <a:bodyPr wrap="square">
              <a:spAutoFit/>
            </a:bodyPr>
            <a:lstStyle/>
            <a:p>
              <a:pPr algn="ctr"/>
              <a:r>
                <a:rPr lang="en-US" altLang="zh-CN" sz="1050" dirty="0">
                  <a:solidFill>
                    <a:schemeClr val="bg1"/>
                  </a:solidFill>
                  <a:latin typeface="Open Sans" panose="020B0606030504020204" pitchFamily="34" charset="0"/>
                  <a:ea typeface="Open Sans" panose="020B0606030504020204" pitchFamily="34" charset="0"/>
                  <a:cs typeface="Open Sans" panose="020B0606030504020204" pitchFamily="34" charset="0"/>
                </a:rPr>
                <a:t>Compellingly deliver prospective catalysts for change before economically sound meta-services. </a:t>
              </a:r>
              <a:endParaRPr lang="zh-CN" altLang="en-US" sz="1050" dirty="0">
                <a:solidFill>
                  <a:schemeClr val="bg1"/>
                </a:solidFill>
                <a:latin typeface="Open Sans" panose="020B0606030504020204" pitchFamily="34" charset="0"/>
                <a:cs typeface="Open Sans" panose="020B0606030504020204" pitchFamily="34" charset="0"/>
              </a:endParaRPr>
            </a:p>
          </p:txBody>
        </p:sp>
      </p:grpSp>
      <p:sp>
        <p:nvSpPr>
          <p:cNvPr id="21" name="任意多边形 20"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261864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2" name="任意多边形 21"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572388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3" name="任意多边形 22"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rot="13500000" flipV="1">
            <a:off x="8780232" y="3480360"/>
            <a:ext cx="1310725" cy="102832"/>
          </a:xfrm>
          <a:custGeom>
            <a:avLst/>
            <a:gdLst>
              <a:gd name="connsiteX0" fmla="*/ 0 w 3125338"/>
              <a:gd name="connsiteY0" fmla="*/ 0 h 0"/>
              <a:gd name="connsiteX1" fmla="*/ 3125338 w 3125338"/>
              <a:gd name="connsiteY1" fmla="*/ 0 h 0"/>
            </a:gdLst>
            <a:ahLst/>
            <a:cxnLst>
              <a:cxn ang="0">
                <a:pos x="connsiteX0" y="connsiteY0"/>
              </a:cxn>
              <a:cxn ang="0">
                <a:pos x="connsiteX1" y="connsiteY1"/>
              </a:cxn>
            </a:cxnLst>
            <a:rect l="l" t="t" r="r" b="b"/>
            <a:pathLst>
              <a:path w="3125338">
                <a:moveTo>
                  <a:pt x="0" y="0"/>
                </a:moveTo>
                <a:lnTo>
                  <a:pt x="3125338" y="0"/>
                </a:lnTo>
              </a:path>
            </a:pathLst>
          </a:custGeom>
          <a:noFill/>
          <a:ln>
            <a:gradFill>
              <a:gsLst>
                <a:gs pos="0">
                  <a:srgbClr val="425C8F"/>
                </a:gs>
                <a:gs pos="100000">
                  <a:srgbClr val="061C5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Tree>
    <p:extLst>
      <p:ext uri="{BB962C8B-B14F-4D97-AF65-F5344CB8AC3E}">
        <p14:creationId xmlns:p14="http://schemas.microsoft.com/office/powerpoint/2010/main" val="41196903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200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63" presetClass="path" presetSubtype="0" accel="50000" decel="50000" fill="hold" grpId="1" nodeType="withEffect">
                                  <p:stCondLst>
                                    <p:cond delay="1000"/>
                                  </p:stCondLst>
                                  <p:childTnLst>
                                    <p:animMotion origin="layout" path="M -0.04714 -0.08425 L 4.16667E-7 -4.81481E-6 " pathEditMode="relative" rAng="0" ptsTypes="AA">
                                      <p:cBhvr>
                                        <p:cTn id="18" dur="2000" fill="hold"/>
                                        <p:tgtEl>
                                          <p:spTgt spid="21"/>
                                        </p:tgtEl>
                                        <p:attrNameLst>
                                          <p:attrName>ppt_x</p:attrName>
                                          <p:attrName>ppt_y</p:attrName>
                                        </p:attrNameLst>
                                      </p:cBhvr>
                                      <p:rCtr x="2357" y="4213"/>
                                    </p:animMotion>
                                  </p:childTnLst>
                                </p:cTn>
                              </p:par>
                              <p:par>
                                <p:cTn id="19" presetID="10" presetClass="entr" presetSubtype="0" fill="hold" grpId="0" nodeType="withEffect">
                                  <p:stCondLst>
                                    <p:cond delay="10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63" presetClass="path" presetSubtype="0" accel="50000" decel="50000" fill="hold" grpId="1" nodeType="withEffect">
                                  <p:stCondLst>
                                    <p:cond delay="1000"/>
                                  </p:stCondLst>
                                  <p:childTnLst>
                                    <p:animMotion origin="layout" path="M -0.04714 -0.08425 L 4.16667E-7 -4.81481E-6 " pathEditMode="relative" rAng="0" ptsTypes="AA">
                                      <p:cBhvr>
                                        <p:cTn id="23" dur="2000" fill="hold"/>
                                        <p:tgtEl>
                                          <p:spTgt spid="22"/>
                                        </p:tgtEl>
                                        <p:attrNameLst>
                                          <p:attrName>ppt_x</p:attrName>
                                          <p:attrName>ppt_y</p:attrName>
                                        </p:attrNameLst>
                                      </p:cBhvr>
                                      <p:rCtr x="2357" y="4213"/>
                                    </p:animMotion>
                                  </p:childTnLst>
                                </p:cTn>
                              </p:par>
                              <p:par>
                                <p:cTn id="24" presetID="10" presetClass="entr" presetSubtype="0" fill="hold" grpId="0" nodeType="with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63" presetClass="path" presetSubtype="0" accel="50000" decel="50000" fill="hold" grpId="1" nodeType="withEffect">
                                  <p:stCondLst>
                                    <p:cond delay="1000"/>
                                  </p:stCondLst>
                                  <p:childTnLst>
                                    <p:animMotion origin="layout" path="M -0.04714 -0.08425 L 4.16667E-7 -4.81481E-6 " pathEditMode="relative" rAng="0" ptsTypes="AA">
                                      <p:cBhvr>
                                        <p:cTn id="28" dur="2000" fill="hold"/>
                                        <p:tgtEl>
                                          <p:spTgt spid="23"/>
                                        </p:tgtEl>
                                        <p:attrNameLst>
                                          <p:attrName>ppt_x</p:attrName>
                                          <p:attrName>ppt_y</p:attrName>
                                        </p:attrNameLst>
                                      </p:cBhvr>
                                      <p:rCtr x="2357" y="4213"/>
                                    </p:animMotion>
                                  </p:childTnLst>
                                </p:cTn>
                              </p:par>
                              <p:par>
                                <p:cTn id="29" presetID="53" presetClass="entr" presetSubtype="16"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ppt_w</p:attrName>
                                        </p:attrNameLst>
                                      </p:cBhvr>
                                      <p:tavLst>
                                        <p:tav tm="0">
                                          <p:val>
                                            <p:fltVal val="0"/>
                                          </p:val>
                                        </p:tav>
                                        <p:tav tm="100000">
                                          <p:val>
                                            <p:strVal val="#ppt_w"/>
                                          </p:val>
                                        </p:tav>
                                      </p:tavLst>
                                    </p:anim>
                                    <p:anim calcmode="lin" valueType="num">
                                      <p:cBhvr>
                                        <p:cTn id="32" dur="1000" fill="hold"/>
                                        <p:tgtEl>
                                          <p:spTgt spid="6"/>
                                        </p:tgtEl>
                                        <p:attrNameLst>
                                          <p:attrName>ppt_h</p:attrName>
                                        </p:attrNameLst>
                                      </p:cBhvr>
                                      <p:tavLst>
                                        <p:tav tm="0">
                                          <p:val>
                                            <p:fltVal val="0"/>
                                          </p:val>
                                        </p:tav>
                                        <p:tav tm="100000">
                                          <p:val>
                                            <p:strVal val="#ppt_h"/>
                                          </p:val>
                                        </p:tav>
                                      </p:tavLst>
                                    </p:anim>
                                    <p:animEffect transition="in" filter="fade">
                                      <p:cBhvr>
                                        <p:cTn id="33" dur="10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Effect transition="in" filter="fade">
                                      <p:cBhvr>
                                        <p:cTn id="38" dur="1000"/>
                                        <p:tgtEl>
                                          <p:spTgt spid="8"/>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1000" fill="hold"/>
                                        <p:tgtEl>
                                          <p:spTgt spid="10"/>
                                        </p:tgtEl>
                                        <p:attrNameLst>
                                          <p:attrName>ppt_w</p:attrName>
                                        </p:attrNameLst>
                                      </p:cBhvr>
                                      <p:tavLst>
                                        <p:tav tm="0">
                                          <p:val>
                                            <p:fltVal val="0"/>
                                          </p:val>
                                        </p:tav>
                                        <p:tav tm="100000">
                                          <p:val>
                                            <p:strVal val="#ppt_w"/>
                                          </p:val>
                                        </p:tav>
                                      </p:tavLst>
                                    </p:anim>
                                    <p:anim calcmode="lin" valueType="num">
                                      <p:cBhvr>
                                        <p:cTn id="42" dur="1000" fill="hold"/>
                                        <p:tgtEl>
                                          <p:spTgt spid="10"/>
                                        </p:tgtEl>
                                        <p:attrNameLst>
                                          <p:attrName>ppt_h</p:attrName>
                                        </p:attrNameLst>
                                      </p:cBhvr>
                                      <p:tavLst>
                                        <p:tav tm="0">
                                          <p:val>
                                            <p:fltVal val="0"/>
                                          </p:val>
                                        </p:tav>
                                        <p:tav tm="100000">
                                          <p:val>
                                            <p:strVal val="#ppt_h"/>
                                          </p:val>
                                        </p:tav>
                                      </p:tavLst>
                                    </p:anim>
                                    <p:animEffect transition="in" filter="fade">
                                      <p:cBhvr>
                                        <p:cTn id="43" dur="1000"/>
                                        <p:tgtEl>
                                          <p:spTgt spid="10"/>
                                        </p:tgtEl>
                                      </p:cBhvr>
                                    </p:animEffect>
                                  </p:childTnLst>
                                </p:cTn>
                              </p:par>
                              <p:par>
                                <p:cTn id="44" presetID="49" presetClass="entr" presetSubtype="0" decel="100000" fill="hold" grpId="0" nodeType="withEffect">
                                  <p:stCondLst>
                                    <p:cond delay="1000"/>
                                  </p:stCondLst>
                                  <p:childTnLst>
                                    <p:set>
                                      <p:cBhvr>
                                        <p:cTn id="45" dur="1" fill="hold">
                                          <p:stCondLst>
                                            <p:cond delay="0"/>
                                          </p:stCondLst>
                                        </p:cTn>
                                        <p:tgtEl>
                                          <p:spTgt spid="7"/>
                                        </p:tgtEl>
                                        <p:attrNameLst>
                                          <p:attrName>style.visibility</p:attrName>
                                        </p:attrNameLst>
                                      </p:cBhvr>
                                      <p:to>
                                        <p:strVal val="visible"/>
                                      </p:to>
                                    </p:set>
                                    <p:anim calcmode="lin" valueType="num">
                                      <p:cBhvr>
                                        <p:cTn id="46" dur="1000" fill="hold"/>
                                        <p:tgtEl>
                                          <p:spTgt spid="7"/>
                                        </p:tgtEl>
                                        <p:attrNameLst>
                                          <p:attrName>ppt_w</p:attrName>
                                        </p:attrNameLst>
                                      </p:cBhvr>
                                      <p:tavLst>
                                        <p:tav tm="0">
                                          <p:val>
                                            <p:fltVal val="0"/>
                                          </p:val>
                                        </p:tav>
                                        <p:tav tm="100000">
                                          <p:val>
                                            <p:strVal val="#ppt_w"/>
                                          </p:val>
                                        </p:tav>
                                      </p:tavLst>
                                    </p:anim>
                                    <p:anim calcmode="lin" valueType="num">
                                      <p:cBhvr>
                                        <p:cTn id="47" dur="1000" fill="hold"/>
                                        <p:tgtEl>
                                          <p:spTgt spid="7"/>
                                        </p:tgtEl>
                                        <p:attrNameLst>
                                          <p:attrName>ppt_h</p:attrName>
                                        </p:attrNameLst>
                                      </p:cBhvr>
                                      <p:tavLst>
                                        <p:tav tm="0">
                                          <p:val>
                                            <p:fltVal val="0"/>
                                          </p:val>
                                        </p:tav>
                                        <p:tav tm="100000">
                                          <p:val>
                                            <p:strVal val="#ppt_h"/>
                                          </p:val>
                                        </p:tav>
                                      </p:tavLst>
                                    </p:anim>
                                    <p:anim calcmode="lin" valueType="num">
                                      <p:cBhvr>
                                        <p:cTn id="48" dur="1000" fill="hold"/>
                                        <p:tgtEl>
                                          <p:spTgt spid="7"/>
                                        </p:tgtEl>
                                        <p:attrNameLst>
                                          <p:attrName>style.rotation</p:attrName>
                                        </p:attrNameLst>
                                      </p:cBhvr>
                                      <p:tavLst>
                                        <p:tav tm="0">
                                          <p:val>
                                            <p:fltVal val="360"/>
                                          </p:val>
                                        </p:tav>
                                        <p:tav tm="100000">
                                          <p:val>
                                            <p:fltVal val="0"/>
                                          </p:val>
                                        </p:tav>
                                      </p:tavLst>
                                    </p:anim>
                                    <p:animEffect transition="in" filter="fade">
                                      <p:cBhvr>
                                        <p:cTn id="49" dur="1000"/>
                                        <p:tgtEl>
                                          <p:spTgt spid="7"/>
                                        </p:tgtEl>
                                      </p:cBhvr>
                                    </p:animEffect>
                                  </p:childTnLst>
                                </p:cTn>
                              </p:par>
                              <p:par>
                                <p:cTn id="50" presetID="49" presetClass="entr" presetSubtype="0" decel="100000" fill="hold" grpId="0" nodeType="withEffect">
                                  <p:stCondLst>
                                    <p:cond delay="100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fltVal val="0"/>
                                          </p:val>
                                        </p:tav>
                                        <p:tav tm="100000">
                                          <p:val>
                                            <p:strVal val="#ppt_w"/>
                                          </p:val>
                                        </p:tav>
                                      </p:tavLst>
                                    </p:anim>
                                    <p:anim calcmode="lin" valueType="num">
                                      <p:cBhvr>
                                        <p:cTn id="53" dur="1000" fill="hold"/>
                                        <p:tgtEl>
                                          <p:spTgt spid="9"/>
                                        </p:tgtEl>
                                        <p:attrNameLst>
                                          <p:attrName>ppt_h</p:attrName>
                                        </p:attrNameLst>
                                      </p:cBhvr>
                                      <p:tavLst>
                                        <p:tav tm="0">
                                          <p:val>
                                            <p:fltVal val="0"/>
                                          </p:val>
                                        </p:tav>
                                        <p:tav tm="100000">
                                          <p:val>
                                            <p:strVal val="#ppt_h"/>
                                          </p:val>
                                        </p:tav>
                                      </p:tavLst>
                                    </p:anim>
                                    <p:anim calcmode="lin" valueType="num">
                                      <p:cBhvr>
                                        <p:cTn id="54" dur="1000" fill="hold"/>
                                        <p:tgtEl>
                                          <p:spTgt spid="9"/>
                                        </p:tgtEl>
                                        <p:attrNameLst>
                                          <p:attrName>style.rotation</p:attrName>
                                        </p:attrNameLst>
                                      </p:cBhvr>
                                      <p:tavLst>
                                        <p:tav tm="0">
                                          <p:val>
                                            <p:fltVal val="360"/>
                                          </p:val>
                                        </p:tav>
                                        <p:tav tm="100000">
                                          <p:val>
                                            <p:fltVal val="0"/>
                                          </p:val>
                                        </p:tav>
                                      </p:tavLst>
                                    </p:anim>
                                    <p:animEffect transition="in" filter="fade">
                                      <p:cBhvr>
                                        <p:cTn id="55" dur="1000"/>
                                        <p:tgtEl>
                                          <p:spTgt spid="9"/>
                                        </p:tgtEl>
                                      </p:cBhvr>
                                    </p:animEffect>
                                  </p:childTnLst>
                                </p:cTn>
                              </p:par>
                              <p:par>
                                <p:cTn id="56" presetID="49" presetClass="entr" presetSubtype="0" decel="100000" fill="hold" grpId="0" nodeType="withEffect">
                                  <p:stCondLst>
                                    <p:cond delay="1000"/>
                                  </p:stCondLst>
                                  <p:childTnLst>
                                    <p:set>
                                      <p:cBhvr>
                                        <p:cTn id="57" dur="1" fill="hold">
                                          <p:stCondLst>
                                            <p:cond delay="0"/>
                                          </p:stCondLst>
                                        </p:cTn>
                                        <p:tgtEl>
                                          <p:spTgt spid="11"/>
                                        </p:tgtEl>
                                        <p:attrNameLst>
                                          <p:attrName>style.visibility</p:attrName>
                                        </p:attrNameLst>
                                      </p:cBhvr>
                                      <p:to>
                                        <p:strVal val="visible"/>
                                      </p:to>
                                    </p:set>
                                    <p:anim calcmode="lin" valueType="num">
                                      <p:cBhvr>
                                        <p:cTn id="58" dur="1000" fill="hold"/>
                                        <p:tgtEl>
                                          <p:spTgt spid="11"/>
                                        </p:tgtEl>
                                        <p:attrNameLst>
                                          <p:attrName>ppt_w</p:attrName>
                                        </p:attrNameLst>
                                      </p:cBhvr>
                                      <p:tavLst>
                                        <p:tav tm="0">
                                          <p:val>
                                            <p:fltVal val="0"/>
                                          </p:val>
                                        </p:tav>
                                        <p:tav tm="100000">
                                          <p:val>
                                            <p:strVal val="#ppt_w"/>
                                          </p:val>
                                        </p:tav>
                                      </p:tavLst>
                                    </p:anim>
                                    <p:anim calcmode="lin" valueType="num">
                                      <p:cBhvr>
                                        <p:cTn id="59" dur="1000" fill="hold"/>
                                        <p:tgtEl>
                                          <p:spTgt spid="11"/>
                                        </p:tgtEl>
                                        <p:attrNameLst>
                                          <p:attrName>ppt_h</p:attrName>
                                        </p:attrNameLst>
                                      </p:cBhvr>
                                      <p:tavLst>
                                        <p:tav tm="0">
                                          <p:val>
                                            <p:fltVal val="0"/>
                                          </p:val>
                                        </p:tav>
                                        <p:tav tm="100000">
                                          <p:val>
                                            <p:strVal val="#ppt_h"/>
                                          </p:val>
                                        </p:tav>
                                      </p:tavLst>
                                    </p:anim>
                                    <p:anim calcmode="lin" valueType="num">
                                      <p:cBhvr>
                                        <p:cTn id="60" dur="1000" fill="hold"/>
                                        <p:tgtEl>
                                          <p:spTgt spid="11"/>
                                        </p:tgtEl>
                                        <p:attrNameLst>
                                          <p:attrName>style.rotation</p:attrName>
                                        </p:attrNameLst>
                                      </p:cBhvr>
                                      <p:tavLst>
                                        <p:tav tm="0">
                                          <p:val>
                                            <p:fltVal val="360"/>
                                          </p:val>
                                        </p:tav>
                                        <p:tav tm="100000">
                                          <p:val>
                                            <p:fltVal val="0"/>
                                          </p:val>
                                        </p:tav>
                                      </p:tavLst>
                                    </p:anim>
                                    <p:animEffect transition="in" filter="fade">
                                      <p:cBhvr>
                                        <p:cTn id="61"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1" grpId="0" animBg="1"/>
      <p:bldP spid="21" grpId="1" animBg="1"/>
      <p:bldP spid="22" grpId="0" animBg="1"/>
      <p:bldP spid="22" grpId="1" animBg="1"/>
      <p:bldP spid="23" grpId="0" animBg="1"/>
      <p:bldP spid="2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29">
            <a:extLst>
              <a:ext uri="{FF2B5EF4-FFF2-40B4-BE49-F238E27FC236}">
                <a16:creationId xmlns=""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338" y="1164109"/>
            <a:ext cx="943659" cy="943659"/>
          </a:xfrm>
          <a:prstGeom prst="rect">
            <a:avLst/>
          </a:prstGeom>
        </p:spPr>
      </p:pic>
    </p:spTree>
    <p:extLst>
      <p:ext uri="{BB962C8B-B14F-4D97-AF65-F5344CB8AC3E}">
        <p14:creationId xmlns:p14="http://schemas.microsoft.com/office/powerpoint/2010/main" val="3012397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 xmlns:a16="http://schemas.microsoft.com/office/drawing/2014/main" val="3338618088"/>
                    </a:ext>
                  </a:extLst>
                </a:gridCol>
                <a:gridCol w="2623457">
                  <a:extLst>
                    <a:ext uri="{9D8B030D-6E8A-4147-A177-3AD203B41FA5}">
                      <a16:colId xmlns="" xmlns:a16="http://schemas.microsoft.com/office/drawing/2014/main" val="2823555706"/>
                    </a:ext>
                  </a:extLst>
                </a:gridCol>
                <a:gridCol w="2623457">
                  <a:extLst>
                    <a:ext uri="{9D8B030D-6E8A-4147-A177-3AD203B41FA5}">
                      <a16:colId xmlns="" xmlns:a16="http://schemas.microsoft.com/office/drawing/2014/main" val="3002769727"/>
                    </a:ext>
                  </a:extLst>
                </a:gridCol>
                <a:gridCol w="2623457">
                  <a:extLst>
                    <a:ext uri="{9D8B030D-6E8A-4147-A177-3AD203B41FA5}">
                      <a16:colId xmlns=""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 xmlns:a16="http://schemas.microsoft.com/office/drawing/2014/main" val="1278131017"/>
                  </a:ext>
                </a:extLst>
              </a:tr>
            </a:tbl>
          </a:graphicData>
        </a:graphic>
      </p:graphicFrame>
      <p:sp>
        <p:nvSpPr>
          <p:cNvPr id="4" name="平行四边形 3">
            <a:extLst>
              <a:ext uri="{FF2B5EF4-FFF2-40B4-BE49-F238E27FC236}">
                <a16:creationId xmlns=""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 xmlns:a16="http://schemas.microsoft.com/office/drawing/2014/main"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 xmlns:a16="http://schemas.microsoft.com/office/drawing/2014/main"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2434</TotalTime>
  <Words>3473</Words>
  <Application>Microsoft Office PowerPoint</Application>
  <PresentationFormat>自定义</PresentationFormat>
  <Paragraphs>362</Paragraphs>
  <Slides>47</Slides>
  <Notes>1</Notes>
  <HiddenSlides>0</HiddenSlides>
  <MMClips>0</MMClips>
  <ScaleCrop>false</ScaleCrop>
  <HeadingPairs>
    <vt:vector size="4" baseType="variant">
      <vt:variant>
        <vt:lpstr>主题</vt:lpstr>
      </vt:variant>
      <vt:variant>
        <vt:i4>2</vt:i4>
      </vt:variant>
      <vt:variant>
        <vt:lpstr>幻灯片标题</vt:lpstr>
      </vt:variant>
      <vt:variant>
        <vt:i4>47</vt:i4>
      </vt:variant>
    </vt:vector>
  </HeadingPairs>
  <TitlesOfParts>
    <vt:vector size="49"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297</cp:revision>
  <dcterms:created xsi:type="dcterms:W3CDTF">2018-02-06T03:06:38Z</dcterms:created>
  <dcterms:modified xsi:type="dcterms:W3CDTF">2018-11-27T10:16:32Z</dcterms:modified>
</cp:coreProperties>
</file>